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9" r:id="rId31"/>
    <p:sldId id="288" r:id="rId32"/>
    <p:sldId id="286" r:id="rId33"/>
    <p:sldId id="285" r:id="rId34"/>
    <p:sldId id="290" r:id="rId35"/>
    <p:sldId id="296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/9s4aRq9Txu2MAVD7kp9A==" hashData="BTbCWuPJuFaOa6jzxcQEE2ECOQXi2wzCcIdiE9+LdBx0nWTzJEtxlJpJxv07CMjaLqUQBxpHXTZURFYYdxtfP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1734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468FE1-5C43-4C78-D4BE-78510D2D8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8B5E253-B5DB-9D4E-7B85-D6C26723AB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C5B9B-B3A2-6FD4-8E7A-35BAD1D2D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FC9E12-97D1-98E8-1E8F-B839DC5F5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CA625A-7806-9B8D-664C-4A1380E0C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113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774195-B288-6614-469D-FFD46D307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F6C1B2F-EE6A-D448-F5E5-4E8C735F9C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06DD54-BED6-EA30-C887-7F97D1AAF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B6427A-2361-55A9-CD94-0E44EB4DE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8C7374-A67D-6BA7-9DC9-1C0A1B60F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708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A37BE8-90BB-8129-A694-AB1AD70B0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8D32C2-9BA0-112C-969D-A6123703E6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BE0A76-91EA-BB88-05D1-7D21934BE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582803-4722-73B6-385B-C2B67E92D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6FD250-9236-A2BE-7250-5C041A0BA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2764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1348D0-3784-97CD-55C5-449C0862B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4EE78BE-98A0-D0C6-D4D4-BFFA166EBD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2F03BFB-7416-3679-1319-C38F63617A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CD121D2-6807-24F6-0451-DED78723D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9D2EF29-26E1-E854-F572-564624BE8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E804A7-C9ED-2197-2245-7A0E5B335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132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56EC77-0F85-33C9-DA5C-772628784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2BE099-98B6-56E2-51D3-125455C594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D6F1CB6-EB4C-C5C9-06AF-119A207E96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9617F41-D38F-B3D8-AF95-E3ECF22769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BA074B6-0B50-BC46-CF7E-9DB8A28205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54D3DB8-2B4F-D743-8B74-F1426A7F3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91EC232-136C-B3A1-7EA2-17BC0CD22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B2AA43A-7F40-6733-3401-713CAAF62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999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D637B6-8B7C-0C16-17A2-39102B6E3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936C03B-599D-BDC9-BAC9-83ED1E0F7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8C559FB-D5B5-6409-16E1-AFA6CF5E1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E569AA8-4B27-2330-3CDB-1639D8ED7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081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6351B66-41C1-DABA-2989-30919D45E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D8B200D-019D-4CE9-26DF-5404A0691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D99A424-1C09-FC3E-1510-62448D555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07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6EEE89-2958-E6D2-2AD3-43E953AAD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473C7B-3FD6-E7D4-ACD4-6E40D2AE8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3A9DC87-0981-2417-0FCF-7FAAA92E57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F3C5FB5-6397-C12C-C145-AE8F4C8AC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DD12D5E-8D3B-4D25-E0FD-ECD0CC878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AA6E2A-F6D8-4AFE-1282-B26546B2C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225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C706A9-D385-E4A7-2432-863F02AE1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0603C0E-2693-3EAA-C2D3-2BCE23FB6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7EDC7F6-274D-C368-DC14-7EF8370FC1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4168652-1E5A-1938-BD3A-A58BA28A3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8D2CCEC-E255-ECE7-94F5-59DF63360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C6A92E6-ABE9-DBFB-0FA8-1F7072F10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102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07AC38-FBF7-CE22-E88E-7799842DB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C34A75-6CE6-59CA-716C-244F79DA25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D4E009-FD06-E6DA-6187-7A2B721C8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FD1AC3-2EEA-64AD-5BD4-EFDED824E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F552EE-CACF-B3AD-E022-1C8B196E7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675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01218F8-81B5-F3A5-348A-3333E3570C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959FA85-FC8D-9DBA-F9AD-1F31C4EF96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77CEA2-61F1-AAF5-B41F-7A861FB2D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299A9D-B249-1127-B3A4-DA68B84A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B8239B-5010-48FD-FE9C-818570DB3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921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1">
                <a:lumMod val="89000"/>
              </a:schemeClr>
            </a:gs>
            <a:gs pos="94000">
              <a:srgbClr val="7030A0">
                <a:lumMod val="7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1CB25CD-4E38-C46E-FCBF-8F1CF1EB0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C84E63-84CA-D85B-6B64-DC73B9D8FC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6599B1-C20A-14D5-0A88-A2635AB711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60807-A2FA-4193-BD0E-C88AE47B6A40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60FA6D-9294-1CFB-5D73-B2FA06465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1E405E-528E-C9D0-FCA6-F70ED2160A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CEAA7-27B8-4027-AA8E-36904A1C5C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690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1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39.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E7C743-2CBC-2D29-F55A-33C33CA16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241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430B00-7B6E-6ABD-F53B-624BCC7A4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440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48FC5CE-741A-AFCA-9CA7-612AF39DE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636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821592-123D-F406-D741-134C85340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53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45E135-8E93-878C-6675-271808A2D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138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DF3AF7-0C45-A272-2DCB-4A429C509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6" y="0"/>
            <a:ext cx="121087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803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9DA35E-F90E-6899-F0EB-D399E2A7D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065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03E41A-7C58-7509-1C72-FF16B064B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332"/>
            <a:ext cx="12192000" cy="681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291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0CC78F-906A-3662-829B-05AC7CF8C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3"/>
            <a:ext cx="12192000" cy="681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560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708FA5-7D57-DAF8-644C-1C3FD5FFF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648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4EB0AD-8C50-990E-B36D-C67E69CD58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784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51BE4F-A95D-8888-3043-DA6436E78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866"/>
            <a:ext cx="12192000" cy="679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853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8CFACF-5828-3641-C113-07FCE6B94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"/>
            <a:ext cx="12192000" cy="680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511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8EED11-97CE-5EBF-7892-45B19BA37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877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80CD17-CD98-91AF-65EC-37E7AC64A9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189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043B8D-B19D-D1B4-1C44-41D46DEA92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13205F-86C8-241C-3F3E-4E17CD2E6C45}"/>
              </a:ext>
            </a:extLst>
          </p:cNvPr>
          <p:cNvSpPr txBox="1"/>
          <p:nvPr/>
        </p:nvSpPr>
        <p:spPr>
          <a:xfrm>
            <a:off x="9733547" y="228595"/>
            <a:ext cx="120315" cy="2286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5763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495535-C84E-151E-5476-9D7C6701A9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7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209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550E85-2D84-1181-7ADC-B4041D466D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933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B7BCD5-5981-14E7-75E4-8F8C99374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457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FC35002-2D26-E34A-88BB-8C6587EFF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5" y="0"/>
            <a:ext cx="12161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642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5F4A14-7075-974B-B868-2B316633E2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33"/>
            <a:ext cx="12192000" cy="679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921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7BD058-7E58-E917-2CDF-CFE1D473A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674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10738B-A545-22F0-4A55-892517445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0" y="0"/>
            <a:ext cx="12130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951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8EAF40-F527-306B-D281-096E8912E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"/>
            <a:ext cx="12192000" cy="68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586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EBF6C8-CF06-B3E7-A2D1-8EFADD541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096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A06504-6EB1-81FB-8785-59AEC45A3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9" y="0"/>
            <a:ext cx="121172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58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900DB6-4AA1-C238-73C5-EB1F053D5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"/>
            <a:ext cx="12192000" cy="68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560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60E93B-D9CA-9681-B951-D8A7DB6BA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66"/>
            <a:ext cx="12192000" cy="681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585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53849E-8DF2-5667-EAF1-B3AEEC0E6A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203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19B07A-A377-C5EA-C8BB-E5B62D9A49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655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009215-5B42-E409-FD49-1B9DE8B528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302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C64BB1-A967-01A5-1231-22B57C65F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94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3DD64B-5671-CCC3-484A-864A43BE4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4" y="0"/>
            <a:ext cx="12147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296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Loulou Kierzkowski</dc:creator>
  <cp:lastModifiedBy>Loulou Kierzkowski</cp:lastModifiedBy>
  <cp:revision>1</cp:revision>
  <dcterms:created xsi:type="dcterms:W3CDTF">2024-08-04T17:26:45Z</dcterms:created>
  <dcterms:modified xsi:type="dcterms:W3CDTF">2024-08-04T18:10:48Z</dcterms:modified>
</cp:coreProperties>
</file>