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6" r:id="rId4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ba63N/l1DsqrR5uPGMq2g==" hashData="cuKqiDMCFMMyybi5m3ZPT0TzvJBpio/kl81GEuxJajhpGko7Undbpnr4TRM9PYRxkDzgMSE8UXpLzlJ7cRf2u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30ED2D-BCBA-2DB2-9AB2-1EDEB6A3E4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4CE904D-703C-6DB8-6ACC-B43A3BD483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CE262F-C373-97D4-FD41-94CEEE9BC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FCBA09-38B7-343E-2974-B96F77372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1CF443-6D3D-80EC-A9DE-56D328352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63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0C7C26-373A-7BF2-5C1E-870540A0E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11F39C-23FE-F56C-5705-DABFECD442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40DF4F-637F-6C8D-5E40-FEB8B4D3B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B9C00D-A7F2-DAFA-9036-45AA1E31C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40B650-10EF-9ACD-7248-F0C18E2FD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040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8EEE6C-EC6E-62B4-C26F-1291AE0AA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1B7E19-3209-E6B2-D4A8-858114306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CC92B3-C4E0-B2E9-DDD5-2DA1AD522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884F77-52BF-CC54-6F60-53F79DE1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CD4514-0286-8E1A-9E9A-ACF2A1CD2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4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B5221-717A-4695-754D-AF0E02512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F7788E-52BC-5954-A797-C5671A0F00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C0E2275-CB14-A175-51D8-6A174A3173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137BCB-A100-0005-6F2F-B36F6FC49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F0ED5B-56C9-EFD4-F9EF-208069B52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04F7071-CB48-DC0B-7A4E-6E3879395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799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3E7BD-FF53-96B6-A963-C3FCA10D3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451848-6F4B-9B40-E1B1-8268BC6AF4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9821621-F7B4-073D-EC06-304648AA16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C1C2BCC-200B-E09C-CE25-249FB0BA94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B0A6AFA-1476-1DD4-CCA5-D43D2768DC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20FF697-6290-55EE-9BA6-D1FBCFBF4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A453D32-BB9B-4982-06EB-7088FFE6C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85B5DE9-5FD9-4ADD-4D2E-9ED6923A4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299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F967D3-66D4-B7EF-E134-3116C6A40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7CE0899-D0B6-CDDC-26B6-7A553FA5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D26E3DB-ADD1-18B5-8322-1C5275E07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440FA7D-0AF0-DBCB-0C4F-AC7E85465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94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E868433-366D-564D-1B6A-937C2D43F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B7D18B5-FE92-4747-D387-69FB7C8C1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37246E9-4060-1062-D626-F4F62F592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330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DC9F8A-1F89-3613-D279-C0165C2A4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5AF718-D51D-DA4A-3CDE-5040EF872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D0D1436-FBA6-288A-70A3-9082C3AC57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7CA82A-6360-84AD-CCF9-615FAACB4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DC5CE5-F18E-1DE0-6FB0-84C9BE43D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5C204ED-7B11-38EE-EE88-6CCB80587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754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B754F5-4270-5309-22FC-F5CB27851D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E1AA9BE-51E5-698D-4EBE-56B67F6AE7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C2C279B-DC12-B76D-0BEA-8D5CD94D83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2EB6F7-1203-B606-9BA0-852489F79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0BB8448-7931-E413-D8D8-5A5A55826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201FF0A-F884-2E48-0B05-5A86FEFF6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734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50E2C3-0561-9CB9-8325-301E202C9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80B0032-8F7C-DD5F-E22E-002DD99CB1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6A4197-8A46-6589-2E8A-113066BD7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42D165-01ED-0BBF-9963-B446A8CD1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886B34-C25E-2394-0EAB-EAD8CC109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006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0645B02-A512-C6ED-E4C3-CDDB4AF69E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EA91FF-D38A-AB6C-CD95-9EBC45B88F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D4DBB2-204A-4C07-65A8-ADF26583A3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F0FD192-90F4-7502-0991-FBA860F2D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1CCA56-182B-A8F6-7BE7-E29D81F97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1271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B8D4F69-8392-6FE5-83D6-3BA2B18E0A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0BEECE-50F8-A87D-0398-D8B143AD7B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9C51F76-78EE-D94C-813C-EC0BBA8170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F3785-8E1A-4CEC-8921-86E6A4192EAB}" type="datetimeFigureOut">
              <a:rPr lang="fr-FR" smtClean="0"/>
              <a:t>19/07/2022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DFB035-AA52-E8C0-EAA2-AEC3126B10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4FC24F-50AD-4772-7D58-A18C94D460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96464-2483-4A51-B05D-0771EEC4BB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141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7" Type="http://schemas.openxmlformats.org/officeDocument/2006/relationships/image" Target="../media/image45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30.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633431-EDA8-832B-9D10-084000524C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966"/>
            <a:ext cx="12192000" cy="671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812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50FEB6-27F1-ED7E-ED90-433DF5E29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101"/>
            <a:ext cx="12192000" cy="676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350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D64857-E038-7365-BB50-9C9FBB9924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12192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02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38DB15-E3BF-110F-C2C4-7B219D9DC5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43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1AD0D6-A1A1-3E4A-B7CE-1DD138E1B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7733"/>
            <a:ext cx="12192000" cy="672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5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C6AE58-EF42-6560-01A7-5A3CE461A5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3405"/>
            <a:ext cx="12201720" cy="725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399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73BE33-EBB3-58D9-F803-2CBD91CD9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66"/>
            <a:ext cx="12192000" cy="673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583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175456-35AF-D17B-FF54-D5BA7DCC8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62"/>
            <a:ext cx="12192000" cy="6828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81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000D2E-13CA-0EE1-C34F-42CF75D1B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44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3323EC-0C9E-1904-9FCD-60C95618F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47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32E1E8-1A5F-4021-2781-41D446C51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109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30B44F-4C68-871F-A499-F9D0D16AE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33"/>
            <a:ext cx="12192000" cy="68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302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72A202-E794-DEA2-CDA6-2909EB236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6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D34BA8-11B8-15C1-F668-F4F67013E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135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3D2782-F786-82A9-A84C-D59D7B71B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752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ythrough dir="ou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EB99F0F-6EFA-E5DA-A74A-40DE1C937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498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DA6695-B351-AE3C-6747-83683E0A9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00"/>
            <a:ext cx="12192000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2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 invX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1FF291-8DE5-7846-94FA-00DA6BA23C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8" y="0"/>
            <a:ext cx="120539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003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686506-EB17-00E4-0159-CB67CD340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29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eelOff" invX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B99C64-1B3B-D245-6119-4AE93C0B9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" y="0"/>
            <a:ext cx="12168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1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60C4D8-568F-7C72-170F-DAE03B725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266"/>
            <a:ext cx="12192000" cy="673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633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C53A09-08FA-C63E-9230-2D655637A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13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E25C34-F9A6-8EB7-AB78-9B1344245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8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481AB1-3344-07C5-067A-78DDDA194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 invX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43B80E-9931-81A4-E4E1-2AB631A27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16"/>
            <a:ext cx="12192000" cy="67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86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5C3FF3-5E1B-A6AB-BEF0-D29B9A567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33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:blinds dir="vert"/>
      </p:transition>
    </mc:Choice>
    <mc:Fallback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849909-DD73-B629-E718-B76E957A7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7" y="0"/>
            <a:ext cx="12153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35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291960-9B92-7A90-1BA2-9357A716B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966"/>
            <a:ext cx="12192000" cy="671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9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CB0263-EA35-392F-45B9-68B1394A5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98"/>
            <a:ext cx="12192000" cy="682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281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B42310-8954-20E3-2966-09407E09E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892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5ADAB1-EEE8-361E-787F-3658958E2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580"/>
            <a:ext cx="12192000" cy="6748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1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 invX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E78961-E784-3EA8-FEB8-084A3DC67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55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 invX="1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033E11-A8DC-7EB9-7962-7B8876EA86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216"/>
            <a:ext cx="12192000" cy="676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17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6B1477-5794-5D2F-FC44-5D630F313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566"/>
            <a:ext cx="12192000" cy="6764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67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A39B7D-728B-CD98-038F-C7EA84CF3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3"/>
            <a:ext cx="12192000" cy="6798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78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C3291F-1B73-E61B-17CF-7DCE3D8C7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C8C2EE57-8176-486E-62AE-09F197539D2C}"/>
              </a:ext>
            </a:extLst>
          </p:cNvPr>
          <p:cNvCxnSpPr>
            <a:cxnSpLocks/>
          </p:cNvCxnSpPr>
          <p:nvPr/>
        </p:nvCxnSpPr>
        <p:spPr>
          <a:xfrm>
            <a:off x="4752753" y="2466753"/>
            <a:ext cx="606056" cy="595424"/>
          </a:xfrm>
          <a:prstGeom prst="straightConnector1">
            <a:avLst/>
          </a:prstGeom>
          <a:ln w="158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EFBD86C9-EF83-4635-B417-DE43ABB5ABFE}"/>
              </a:ext>
            </a:extLst>
          </p:cNvPr>
          <p:cNvCxnSpPr>
            <a:cxnSpLocks/>
          </p:cNvCxnSpPr>
          <p:nvPr/>
        </p:nvCxnSpPr>
        <p:spPr>
          <a:xfrm>
            <a:off x="7985051" y="2466753"/>
            <a:ext cx="2225765" cy="2002466"/>
          </a:xfrm>
          <a:prstGeom prst="straightConnector1">
            <a:avLst/>
          </a:prstGeom>
          <a:ln w="15875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568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C6823F-3BCA-AECE-3BD1-793AC3EFD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67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</Words>
  <Application>Microsoft Office PowerPoint</Application>
  <PresentationFormat>Grand écran</PresentationFormat>
  <Paragraphs>7</Paragraphs>
  <Slides>39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4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2022-07-19T17:48:03Z</dcterms:created>
  <dcterms:modified xsi:type="dcterms:W3CDTF">2022-07-19T19:36:44Z</dcterms:modified>
</cp:coreProperties>
</file>