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57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6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67gmpaI8Yhl0vJe6+0Ciw==" hashData="6926LkrBScZFNqihx4HHx+9e/4QDUwREyAh0qrCj3ET/Nhlt9rUIP/RS0ySGsSNz1hrqdtMTNCdevixjd9Z1v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760"/>
    <a:srgbClr val="203966"/>
    <a:srgbClr val="173A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1734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0D9A9A-723B-AAFA-E10C-C1808027E8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AA096B2-E0FE-A5C7-5736-8F83E9230B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9FA8BF-8C91-C262-F9DD-D8C1BF4C5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94DA89-050F-4A13-0ABB-67CB0D8DB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E61AFD-0858-65A4-9E79-AE30056DA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084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DAE53E-59F0-2F6B-B6C0-679960574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3852FC-A479-532D-223C-CDD90F5413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E0AF19-4C78-97A5-821D-C01A30CF6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486498-8939-C594-E830-3A65D7A1C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2CE8D1-9097-B556-2E4F-1E3B21219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270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C581BC-217E-8D89-D615-204D094AB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801679-253B-F17D-239B-6C8A763CC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2186B2-3D6F-DBF4-AD2D-5EDE14F5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4D7BC5-B1E0-1C2D-B2F1-07E73BF26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2D72F6-7660-8B0F-5D7B-4FB8EA7DD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103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1E554-6AAD-1A66-2B52-5CB95D6CD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96B317-C20A-8F26-C9C1-1D49256756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D66B704-22A7-8CAD-62CE-F76272092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A53411-ADCD-8E0D-22B2-2F4121404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0A3B4A-10FD-810D-4866-9D916BCCC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B6F34C-1D85-DF36-5B31-8564D8CA4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5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B47C8-9E76-57D0-7A95-4756E8F54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D95DB5-E6D5-7136-6219-CE0D75E8A9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CB19D8D-1209-07A8-E759-AA2E5ABFAD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DAC60DE-B8A2-F421-A4C3-6D3203F1F4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1DFB313-187D-00E1-1814-D4CAFD5D8E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701EB80-0BAE-7653-BA7E-F2025F40E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BEC44B1-1ED3-D301-8032-BB72E82C2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3844063-023B-54D9-AA84-EB9BA0120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110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C0B2EC-CEA4-648B-8D04-69A114AB0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E2C6B00-1C28-52F4-C4C4-4CFA16CAB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BAB3DEA-E98E-CF7D-77BA-7D19BCA46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87B5E7-B6CA-1D13-52FB-39A908E93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597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A8EC73B-AFA7-54A9-7664-E71305A87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67CFC5-679B-B33E-0268-8843428FC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A28D9D0-0BD1-AEBD-35C0-9A8CF2E94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463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8ED7B2-95BD-510F-9805-B8872F585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507722-A154-4D53-FECE-1DF1422C5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D0E58A-56BA-8210-FBC6-5AF6086A25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57BE0-ABFE-5DBF-92F4-E7DB5D181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B75432-8FC6-9698-DACF-B634FDBAB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4CD094-B67B-BEE7-FD6B-C59475CAD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18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717A7C-B1D3-5735-7EC5-D732A3629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3E11C45-DFD2-533A-2903-3E5A359FD2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5FFAC4D-1106-9324-5004-448231B14F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B84D43-C15B-F733-8B38-978020FE3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45A8BB7-771A-6843-CB57-5E6290237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B803E0A-6805-4572-E59A-241BFAB26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767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39830B-C5AB-C2A4-28D4-ED5A38967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DF4732E-A997-2095-3A77-D17299A90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23F58-DC72-88FD-63D9-9050B7024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784303-734A-D42F-B375-84EA05651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DDA9F2-BFCC-8845-F906-663475A0F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696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C58F2F-8FEA-FBC4-78A7-0AEEA2A61E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16B5D3-B73D-351C-D279-37019DFB49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B6E3E4-0405-E000-504A-6F79C2093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73A59A-C0D1-7E6C-28B9-6D35EA048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5C1300-C85A-5602-3239-D080C0796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170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003760"/>
            </a:gs>
            <a:gs pos="100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50882D1-478C-1125-5292-CA4AFD0F5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5EB0B79-E55B-B2BD-F470-7148D7BF4D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DFBA4D-CD70-44FC-4237-9674FD470F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4ABAE-C1B7-4506-9BC9-E0B8C44F57AB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AD5ED1-F115-436B-AC11-EF8FF49F91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B83A3E-D3BD-AF15-1FFF-3FAA84C0B4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FCCC6-5EA4-4B9F-8821-9EA95C564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2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1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43.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443A59-60A4-8C5C-0348-02829CAF1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077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9C78C3-9DA1-ED4A-EB78-F791056D0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48"/>
            <a:ext cx="12192000" cy="684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453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4ACE4E-3AB7-6B82-A0DA-A1360A7CA1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812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D8D30D-76D2-D2BA-D1AB-387018875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070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836536-6265-F1F2-0C2C-20F9995B30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84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81A2E8-898D-413D-C89A-6552826A0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28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97975D-3996-266B-D33E-AA43ED4BC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83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55B875-523D-B313-28EC-E24F38E40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194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19EA04-305D-2762-DEC0-1A64E956F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65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A1F741-D660-17E5-1F4E-CFA868640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413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6BA63C-DEF6-E87C-16B0-0EC9B3ED5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330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3A1561-027C-78E3-BAD8-6008017E5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9"/>
            <a:ext cx="12192000" cy="685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921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A89613-B2CE-C133-3F84-AD0ED93F2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485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46C449-2FF9-A001-0EDB-129222E95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49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E43840-2F76-ABA0-006B-11D1236BA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335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007813-8512-F928-7301-0ED041DD2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292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27C7E5-8253-8962-C3BF-B5FA4ED10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36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02F125-C8BD-EE60-57C5-7C2BB2C09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508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B0C7DB-78B1-A526-FEC2-9A1251DCB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562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0B5185-8CC1-0585-F4DC-72AFD0F7D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96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4A78C6-69E3-8EFC-9AF1-C9A554D09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80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66B98E-3986-F16B-6DD3-4021834E4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12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0FFFFB-FE56-394B-ABFA-4DFA959D3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6" y="0"/>
            <a:ext cx="121087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425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F94382-2C60-1B07-9223-021A7684B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22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E10A0C-EA49-CE26-D756-AC85B630D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10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BC96D3-38B9-5D31-E106-7844E46A5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991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59B121-A9D5-8D01-F9E2-E24B70C04E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277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D6592B-CC31-94EE-56CF-78CFFE128E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12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6960EE-A35F-4BF0-C32E-DC1F5B3F6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095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7DC6CE-60D1-AC31-D484-E67449F9D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634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EAD0B1-286D-13BF-FD76-A4898C0DC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103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80AF12-4D09-58D1-9C87-34AA8F44E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91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C440A3-DC92-1AD8-B34F-F4CE0DB25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740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14:flythrough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2025-01-23T18:20:41Z</dcterms:created>
  <dcterms:modified xsi:type="dcterms:W3CDTF">2025-01-23T18:54:06Z</dcterms:modified>
</cp:coreProperties>
</file>