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96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rtXmXAr0Vb+lNfBbPJeyw==" hashData="s0dG4aNAZuUJZDm96slSGsTHcuy9d48OJcWPzg90FxAVoDLeRJ32wuO07xXfuYGQplRhFIMkJZoKHWxsr/hsmA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E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1332" y="4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5F280C-DB91-A7B8-6C8A-E18C236B62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DF38045-A51E-A003-6742-34F8D0D4AF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04B93A-6B31-D04A-B1AD-90EB5439E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6134F-7DD5-4E5B-BFD7-783749B7C9D8}" type="datetimeFigureOut">
              <a:rPr lang="fr-FR" smtClean="0"/>
              <a:t>05/11/2025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88FE5D-C1E0-6C22-D614-1A444543A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BBB8B9-2CEF-DAFD-B6E8-97B738525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4B8F0-F02B-47FD-BC00-B94ADDB82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4473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516158-5F39-D61E-360B-5BAD2CF04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1581E4A-764B-FBF2-A569-7326DDB4C5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DC74A0C-9EEE-CFFC-E57A-5352AB853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6134F-7DD5-4E5B-BFD7-783749B7C9D8}" type="datetimeFigureOut">
              <a:rPr lang="fr-FR" smtClean="0"/>
              <a:t>05/11/2025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F97AFB-B4C2-8846-B773-15778F5C7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D239B5B-377B-3B8D-886D-2B5B071B31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4B8F0-F02B-47FD-BC00-B94ADDB82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144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EE9433-21B6-D70B-0D6B-91F4965F9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90F3CFD-562C-CE36-873E-501843C10F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18235E-2BEC-C2AE-0FFA-170404474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6134F-7DD5-4E5B-BFD7-783749B7C9D8}" type="datetimeFigureOut">
              <a:rPr lang="fr-FR" smtClean="0"/>
              <a:t>05/11/2025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7FC4B61-7DA4-837B-8F3C-E6F2F7F65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42BE50B-8C6D-D297-55D5-A4AB10E82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4B8F0-F02B-47FD-BC00-B94ADDB82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554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930500-C149-8E5E-298C-F29CD8484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365F108-D4B6-55DF-DDE5-746774F13D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98EDBD7-A1FA-6CC2-9CC9-3EA8D25447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1140DEE-2CF7-DDD9-8DE6-57B01BA45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6134F-7DD5-4E5B-BFD7-783749B7C9D8}" type="datetimeFigureOut">
              <a:rPr lang="fr-FR" smtClean="0"/>
              <a:t>05/11/2025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270C44-65A9-90F8-9D43-A52C817B1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2B2D6EF-EBE4-A775-96AF-19DFA277D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4B8F0-F02B-47FD-BC00-B94ADDB82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106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A32A99-62BA-35CA-9C17-2D0D1F182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CBCA4A8-DE07-824D-80A8-60166C3C1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B3EA895-476B-9231-6751-4365F89754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B240F05-90E7-8C9E-EADF-12A10AE32C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912BD39-4637-F74A-5AF4-F7B375A22A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AAD09CB-99DE-F41C-0B6E-867E1D0CF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6134F-7DD5-4E5B-BFD7-783749B7C9D8}" type="datetimeFigureOut">
              <a:rPr lang="fr-FR" smtClean="0"/>
              <a:t>05/11/2025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A1CEB5A-1A49-DBD7-AFBB-3DA7F75B2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4E416AD-CCD9-F80F-313D-68AF34BFB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4B8F0-F02B-47FD-BC00-B94ADDB82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1862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72767C-17FD-93E6-AEA1-12DF8398D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C3B5227-FED1-D2C9-4BBE-43A5C61AC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6134F-7DD5-4E5B-BFD7-783749B7C9D8}" type="datetimeFigureOut">
              <a:rPr lang="fr-FR" smtClean="0"/>
              <a:t>05/11/2025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203510C-8B91-3938-C57C-3A0E9F65D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33E0CFA-9830-CADE-1E5B-1943C623E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4B8F0-F02B-47FD-BC00-B94ADDB82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2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447C1D8-5B99-BE88-D055-799BFE315C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6134F-7DD5-4E5B-BFD7-783749B7C9D8}" type="datetimeFigureOut">
              <a:rPr lang="fr-FR" smtClean="0"/>
              <a:t>05/11/2025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0A25021-65F9-4FC1-3366-8192F0260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CEC4114-B620-1AF0-7CA5-7D52B29C2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4B8F0-F02B-47FD-BC00-B94ADDB82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5287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AEA7DB-FBAD-F8AC-43E9-B49FA7C7A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D1948FE-2012-A5FC-52F8-BA5DD3A090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401C084-C6DA-2A08-18D8-383966D25A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666F3F2-5D6E-3073-08FB-5B71325AC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6134F-7DD5-4E5B-BFD7-783749B7C9D8}" type="datetimeFigureOut">
              <a:rPr lang="fr-FR" smtClean="0"/>
              <a:t>05/11/2025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534857C-33EB-6FCF-6638-2B2AE3C67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BA2087F-4B8F-6F06-E971-B19CD12D3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4B8F0-F02B-47FD-BC00-B94ADDB82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124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554F24-43B4-DB85-8995-A6CF7E5D9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693E462-D11F-B3DB-9E51-667CA9B42C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95629D2-DA95-9E01-EB40-BDDEB19A62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106FAE5-4C68-67F1-AD70-383BF8D19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6134F-7DD5-4E5B-BFD7-783749B7C9D8}" type="datetimeFigureOut">
              <a:rPr lang="fr-FR" smtClean="0"/>
              <a:t>05/11/2025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B47FFB5-81F6-92F8-DA09-B859808DC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B2C303D-B575-7D27-267B-11B2D8BF3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4B8F0-F02B-47FD-BC00-B94ADDB82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8154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32E24F-7292-2875-2947-E4F8823AC4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33CB864-6FB1-F04C-09FE-5696A73154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5241F38-967C-6C6A-2FDF-6532D369F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6134F-7DD5-4E5B-BFD7-783749B7C9D8}" type="datetimeFigureOut">
              <a:rPr lang="fr-FR" smtClean="0"/>
              <a:t>05/11/2025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4E86B97-4C0C-C3B2-AEE8-89F836FAC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2AB5FB5-EF6F-4CD0-4515-DC6C483DD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4B8F0-F02B-47FD-BC00-B94ADDB82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107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3EA5A9A-1235-D2B2-2030-A636F5373E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B5FB5F-CAFD-7F6C-C6CE-5ABEB07B00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F16946D-C3A9-E1C3-1146-92A84D1C4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6134F-7DD5-4E5B-BFD7-783749B7C9D8}" type="datetimeFigureOut">
              <a:rPr lang="fr-FR" smtClean="0"/>
              <a:t>05/11/2025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983A1F-720B-E6FD-0A82-95CD1D253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F79FFF2-0D0B-7F70-67F8-DB2AC91FB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4B8F0-F02B-47FD-BC00-B94ADDB82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4552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4000">
              <a:srgbClr val="002060"/>
            </a:gs>
            <a:gs pos="95000">
              <a:srgbClr val="7030A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C9E01A5-A648-36AC-57C4-C0249AB9D4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AE82766-D5EA-41A7-DDBC-ED9986D6F5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8C8BB1B-FE35-3E0A-BC96-3FC27B1CC9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6134F-7DD5-4E5B-BFD7-783749B7C9D8}" type="datetimeFigureOut">
              <a:rPr lang="fr-FR" smtClean="0"/>
              <a:t>05/11/2025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6F68BDB-C6D2-69CF-183A-61FC1317F8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5C664A-CA45-5DCF-9E3E-DEB49AB9E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A4B8F0-F02B-47FD-BC00-B94ADDB820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588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7" Type="http://schemas.openxmlformats.org/officeDocument/2006/relationships/image" Target="../media/image38.gif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oulouspps.biz/" TargetMode="External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pppp.jpg">
            <a:extLst>
              <a:ext uri="{FF2B5EF4-FFF2-40B4-BE49-F238E27FC236}">
                <a16:creationId xmlns:a16="http://schemas.microsoft.com/office/drawing/2014/main" id="{73A43775-D01A-6683-0CFC-C30BCE4B17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1">
            <a:extLst>
              <a:ext uri="{FF2B5EF4-FFF2-40B4-BE49-F238E27FC236}">
                <a16:creationId xmlns:a16="http://schemas.microsoft.com/office/drawing/2014/main" id="{92E1921A-0497-FCDB-C350-26C4DA04F4D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24075" y="542260"/>
            <a:ext cx="6286278" cy="138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519958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Trier Allemagne</a:t>
            </a:r>
          </a:p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photo avant après 46.</a:t>
            </a:r>
          </a:p>
        </p:txBody>
      </p:sp>
      <p:sp>
        <p:nvSpPr>
          <p:cNvPr id="4" name="Rechteck 5">
            <a:extLst>
              <a:ext uri="{FF2B5EF4-FFF2-40B4-BE49-F238E27FC236}">
                <a16:creationId xmlns:a16="http://schemas.microsoft.com/office/drawing/2014/main" id="{B16F3BA5-AE67-0575-F749-75E0FC1FBFA3}"/>
              </a:ext>
            </a:extLst>
          </p:cNvPr>
          <p:cNvSpPr/>
          <p:nvPr/>
        </p:nvSpPr>
        <p:spPr>
          <a:xfrm>
            <a:off x="3031381" y="3152358"/>
            <a:ext cx="66548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Trèves était la deuxième plus grande ville de garnison Française après Paris 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87256E-7878-5CE0-EBBB-6360900EB2E7}"/>
              </a:ext>
            </a:extLst>
          </p:cNvPr>
          <p:cNvSpPr txBox="1"/>
          <p:nvPr/>
        </p:nvSpPr>
        <p:spPr>
          <a:xfrm>
            <a:off x="4582633" y="5890437"/>
            <a:ext cx="3296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Loulou création photos du net.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49BDB51-4A1B-58AA-E07A-C7B1F1B20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061" y="5735894"/>
            <a:ext cx="1047750" cy="1047750"/>
          </a:xfrm>
          <a:prstGeom prst="rect">
            <a:avLst/>
          </a:prstGeom>
        </p:spPr>
      </p:pic>
      <p:pic>
        <p:nvPicPr>
          <p:cNvPr id="8" name="Epic Fantasy Music - The White Forest">
            <a:hlinkClick r:id="" action="ppaction://media"/>
            <a:extLst>
              <a:ext uri="{FF2B5EF4-FFF2-40B4-BE49-F238E27FC236}">
                <a16:creationId xmlns:a16="http://schemas.microsoft.com/office/drawing/2014/main" id="{235C5531-E0A3-96B0-5595-4C615E2288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3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8D3AA2E-ED87-AB32-8388-789B2D8139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62"/>
            <a:ext cx="12192000" cy="682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3167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5C7E81A-8B52-064F-4D3A-68CD2E353E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124"/>
            <a:ext cx="12192000" cy="682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661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31AF7B3-6165-36C5-17F1-E61E9160C1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71"/>
            <a:ext cx="12192000" cy="680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972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5E2B593-C815-C892-D854-CD828A908C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98"/>
            <a:ext cx="12192000" cy="682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9616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E0C400-78A3-A177-4459-554032BFAB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542"/>
            <a:ext cx="12192000" cy="680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754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296E8D1-B0D4-E818-C4F9-BC2564AC9C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62"/>
            <a:ext cx="12192000" cy="682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98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0970AD-751D-26D4-4E9F-8A309B746B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542"/>
            <a:ext cx="12192000" cy="680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394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8AA308-331F-FFCD-1FA1-63E9EE7270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597"/>
            <a:ext cx="12192000" cy="682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610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18C3306-496B-6E0E-5C37-0F0471E64E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674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FFEE52-09FB-B6B1-FD45-1006E7C13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98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3C394D-B728-1D3B-E526-E5A775C493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3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7BE0D5-0E5F-F11F-62F1-EC3D4BA98C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034"/>
            <a:ext cx="12192000" cy="681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729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2C4ED1-3F0E-2A7D-33FE-E2BF1C662D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" y="0"/>
            <a:ext cx="121835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44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3EA2351-87AB-D01D-DDCB-2E60FB4DAE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89"/>
            <a:ext cx="12192000" cy="6845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875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2F2F7A9-7159-CD9E-30F2-6858A8C642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980"/>
            <a:ext cx="12192000" cy="6778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92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9568A01-01B0-4BA3-0F36-F18114885D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542"/>
            <a:ext cx="12192000" cy="680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211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05A634-5879-146C-0604-07FD19357B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542"/>
            <a:ext cx="12192000" cy="680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987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14A7DCD-6F08-FD78-290E-F5DC750E1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432"/>
            <a:ext cx="12192000" cy="676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975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70DE96-83EC-6FE5-A593-80B609B48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6" y="0"/>
            <a:ext cx="121087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407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82D887-0DB8-99C8-23A2-0F40097A09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034"/>
            <a:ext cx="12192000" cy="681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174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A8DA1FF-95ED-C661-F988-782A770F90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542"/>
            <a:ext cx="12192000" cy="680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530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6F5CCE7-BCD9-7203-1254-3D25F1BDF5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069"/>
            <a:ext cx="12192000" cy="681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9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C37218E-BAD9-DFD1-F712-C8473F2C67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98"/>
            <a:ext cx="12192000" cy="682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485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7AC9D65-9254-3892-9C95-2CD85EFAFE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542"/>
            <a:ext cx="12192000" cy="680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401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012ABC-4CD9-8997-9D4D-141A872659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08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27045C1-2326-CCDF-7B49-02BC5096AC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015"/>
            <a:ext cx="12192000" cy="6794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931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AE1A90A-2A3E-034B-DB0E-E4541B0487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98"/>
            <a:ext cx="12192000" cy="682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969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87BD94-88A8-A987-0826-658D877F56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415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3E624B8-C734-B0D5-8161-AFA97F51AC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" y="0"/>
            <a:ext cx="121882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178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93ED1D-BD1A-4333-755A-4CA66C20CF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5" y="0"/>
            <a:ext cx="12168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693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5B6AC62-CAFE-9CC3-E7F1-C66707390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71730" cy="341706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27F11D1-B1D3-E3F8-0B3E-8007612B8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452" y="1"/>
            <a:ext cx="5163016" cy="3442010"/>
          </a:xfrm>
          <a:prstGeom prst="rect">
            <a:avLst/>
          </a:prstGeom>
        </p:spPr>
      </p:pic>
      <p:sp>
        <p:nvSpPr>
          <p:cNvPr id="10" name="Textfeld 6">
            <a:extLst>
              <a:ext uri="{FF2B5EF4-FFF2-40B4-BE49-F238E27FC236}">
                <a16:creationId xmlns:a16="http://schemas.microsoft.com/office/drawing/2014/main" id="{C95F0FA9-9663-2797-5C7D-E742A5D0F35B}"/>
              </a:ext>
            </a:extLst>
          </p:cNvPr>
          <p:cNvSpPr txBox="1"/>
          <p:nvPr/>
        </p:nvSpPr>
        <p:spPr>
          <a:xfrm>
            <a:off x="6991353" y="3067216"/>
            <a:ext cx="516301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Pétrisberg en 2025, anciennement 9 ème Régiment d’ Artillerie de Marines.</a:t>
            </a:r>
          </a:p>
        </p:txBody>
      </p:sp>
      <p:sp>
        <p:nvSpPr>
          <p:cNvPr id="11" name="Textfeld 6">
            <a:extLst>
              <a:ext uri="{FF2B5EF4-FFF2-40B4-BE49-F238E27FC236}">
                <a16:creationId xmlns:a16="http://schemas.microsoft.com/office/drawing/2014/main" id="{7E10C118-30F9-4550-DE78-D505EE691E72}"/>
              </a:ext>
            </a:extLst>
          </p:cNvPr>
          <p:cNvSpPr txBox="1"/>
          <p:nvPr/>
        </p:nvSpPr>
        <p:spPr>
          <a:xfrm>
            <a:off x="402677" y="3070767"/>
            <a:ext cx="443826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Petrisberg vers 1970,  9 ème Régiment d’ Artillerie de Marines.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6845DC8D-C8EA-FA78-2A73-FFE442D3F0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25" y="3419672"/>
            <a:ext cx="3103385" cy="3417061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FEBA4F9B-7289-71FC-E4B4-55EDF625CD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175" y="5273749"/>
            <a:ext cx="4369015" cy="901109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6F9F5C6B-B850-2A70-5F33-AC9C854C64B8}"/>
              </a:ext>
            </a:extLst>
          </p:cNvPr>
          <p:cNvSpPr txBox="1"/>
          <p:nvPr/>
        </p:nvSpPr>
        <p:spPr>
          <a:xfrm>
            <a:off x="8662896" y="5668562"/>
            <a:ext cx="3047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hlinkClick r:id="rId6"/>
              </a:rPr>
              <a:t>https://loulouspps.biz</a:t>
            </a:r>
            <a:endParaRPr lang="fr-FR" b="1" dirty="0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786BEA81-4DDE-54CA-0434-545FC69591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536" y="979966"/>
            <a:ext cx="1695463" cy="169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03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flythroug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Grand écran</PresentationFormat>
  <Paragraphs>7</Paragraphs>
  <Slides>32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Impact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Loulou Kierzkowski</dc:creator>
  <cp:lastModifiedBy>Loulou Kierzkowski</cp:lastModifiedBy>
  <cp:revision>1</cp:revision>
  <dcterms:created xsi:type="dcterms:W3CDTF">2025-11-05T18:55:54Z</dcterms:created>
  <dcterms:modified xsi:type="dcterms:W3CDTF">2025-11-05T19:22:21Z</dcterms:modified>
</cp:coreProperties>
</file>