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6" r:id="rId3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QO+9WOryqgKky9hfzxxdA==" hashData="sCpBxnpClRdXZDhH4IyYSIToMNTB4lgT4t1q5cB2kixr3CpKy7BAygQVYMOnA/KqF2L52kh3snxWidqTEzfwkw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1332" y="4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781BD8-C8B6-AA7B-6248-4F1D9C4EDA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41C6A07-19F9-5C91-6844-9D30F97F06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A96CE60-B599-3323-0EF7-8B6B19484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D94C-AF2C-4E00-BE3E-15E38ECA75B3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36D235D-11A3-7D24-BD03-537E0F7F8F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83FC3AC-928F-66C8-B799-A7079DA01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2C6FC-E2D3-481C-8B78-8A2D9695BE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8666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698FA4-44E2-5F5A-D218-6906C56A4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3FF1758-8D0C-DF28-C703-D350BB90DB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8181914-BC46-1F3E-0961-83505EC6EE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D94C-AF2C-4E00-BE3E-15E38ECA75B3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F5F121D-FE36-1575-3B4A-1EF252F007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57A306-83D1-F120-B86E-1854CDA03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2C6FC-E2D3-481C-8B78-8A2D9695BE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908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40852E-951A-E785-AB79-18932CBE3D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03D1AA1-4E74-791B-A084-317677BEE4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527BBB-6C1F-D749-05A8-64EDFB0B1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D94C-AF2C-4E00-BE3E-15E38ECA75B3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847A4E-0288-FE82-E0BD-35FBC38D1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4CF470-22C0-2E15-5E8A-78F6C61B3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2C6FC-E2D3-481C-8B78-8A2D9695BE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8190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9A2064-DBE1-7FD7-883D-E6503A3447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A11FF19-663C-36FE-875B-2DFB40D77A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5C4B312-77B5-6965-EB89-7AC0D6198F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4A6AF4F-2BF6-C5FD-C462-03EF2C09A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D94C-AF2C-4E00-BE3E-15E38ECA75B3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BCD18CC-761B-66D4-69A1-D3EC2C11D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1B98BFC-F6C0-F7E1-986C-E72F78C80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2C6FC-E2D3-481C-8B78-8A2D9695BE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0507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4AE5EA-467C-518D-4681-3376F4DD00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D86696D-C16A-B676-C369-6DC0A4FC69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49B841D-0933-C87E-6AF5-809EB06FB6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618E16E-C965-FB01-682C-65390C86C1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3ACCE23-0A4D-D851-966E-772BE457A3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C0043BC-D19E-0755-8728-A257041BF3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D94C-AF2C-4E00-BE3E-15E38ECA75B3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08C1447-1DE2-C117-E1C5-DF9628702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89645E0-C3AA-C252-E8A5-31C780AAA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2C6FC-E2D3-481C-8B78-8A2D9695BE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096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F824CC-53F7-C7ED-E29B-4037D0FD9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27CC9FF-C834-DE7F-F448-366608FC0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D94C-AF2C-4E00-BE3E-15E38ECA75B3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FC6399-87F1-9120-ED4C-8832AD77C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2D52031-6AEE-4720-35A3-08EB5D994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2C6FC-E2D3-481C-8B78-8A2D9695BE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6620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9AD5094-C91B-92E3-3ACB-11C915A35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D94C-AF2C-4E00-BE3E-15E38ECA75B3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F8B30C-644C-0399-6FD6-EE6B60AD3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75B7E25-C548-D033-504A-15F2F35D0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2C6FC-E2D3-481C-8B78-8A2D9695BE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215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2B5284-57CA-BA52-737F-44FD08CDF5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DF80BFA-7F17-B42D-9CEC-8933E5B078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8A40A77-D6FE-7BC4-635D-CAF3F304E1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5E5D55E-32A0-792E-9D34-F0E8EE4B7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D94C-AF2C-4E00-BE3E-15E38ECA75B3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225E4D8-EFD2-8D58-9B10-25DEFA5E5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628FE4C-B623-7FE4-70E6-82875A175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2C6FC-E2D3-481C-8B78-8A2D9695BE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808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79D9A9-BF41-9D9C-A457-F8FF0FCA2A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EE3C479-E369-60CE-67B6-F5AAC79C2E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421EA31-8513-80EB-AA7E-B3E01B2107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2AE6902-0622-A5B5-7025-F38D91FB1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D94C-AF2C-4E00-BE3E-15E38ECA75B3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5EFDB02-5517-D3C7-E93C-3D935700F7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80111B2-BB59-FF4B-A18B-7EF884C88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2C6FC-E2D3-481C-8B78-8A2D9695BE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8201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86448A-522B-B970-5199-C97780E6B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DA98F8E-1006-BCEA-3373-AC42BC77DC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44B6B8-CAEA-3D9B-C9A4-DF953F3B7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D94C-AF2C-4E00-BE3E-15E38ECA75B3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DF5D71E-1C99-1342-AEE8-21B1F75EE0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E31C20-8EFA-34AD-A252-18F38BB3E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2C6FC-E2D3-481C-8B78-8A2D9695BE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91507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AD4EC06-B31D-2937-8322-1C775DDC03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D5CBEFB-C6DD-C32E-EA41-953B25E610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5744466-6A61-B09D-C184-88EB602DB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D94C-AF2C-4E00-BE3E-15E38ECA75B3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45AF529-75FD-BCBF-A801-BE3B3E7E1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C27773F-44B5-634D-E78B-BAA69B9E9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2C6FC-E2D3-481C-8B78-8A2D9695BE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5635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rgbClr val="7030A0"/>
            </a:gs>
            <a:gs pos="22000">
              <a:schemeClr val="accent1">
                <a:lumMod val="89000"/>
              </a:schemeClr>
            </a:gs>
            <a:gs pos="88000">
              <a:schemeClr val="accent1">
                <a:lumMod val="7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44DCEC0-F484-1440-97EE-90BB6C2C0D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28A8309-6B1A-BE02-EB73-317D6B8151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B7495-1E9C-ADBC-095A-6FE391883C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AED94C-AF2C-4E00-BE3E-15E38ECA75B3}" type="datetimeFigureOut">
              <a:rPr lang="fr-FR" smtClean="0"/>
              <a:t>02/07/2024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A20D30C-F3AF-B610-2D3B-644E470F83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B4182C3-4053-A899-1315-B7CF268BFA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2C6FC-E2D3-481C-8B78-8A2D9695BE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923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7" Type="http://schemas.openxmlformats.org/officeDocument/2006/relationships/image" Target="../media/image41.gif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oulouspps.biz/" TargetMode="External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pppp.jpg">
            <a:extLst>
              <a:ext uri="{FF2B5EF4-FFF2-40B4-BE49-F238E27FC236}">
                <a16:creationId xmlns:a16="http://schemas.microsoft.com/office/drawing/2014/main" id="{73A43775-D01A-6683-0CFC-C30BCE4B17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1">
            <a:extLst>
              <a:ext uri="{FF2B5EF4-FFF2-40B4-BE49-F238E27FC236}">
                <a16:creationId xmlns:a16="http://schemas.microsoft.com/office/drawing/2014/main" id="{92E1921A-0497-FCDB-C350-26C4DA04F4D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24075" y="542260"/>
            <a:ext cx="6286278" cy="13829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519958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Trier Allemagne</a:t>
            </a:r>
          </a:p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photo avant après 38.</a:t>
            </a:r>
          </a:p>
        </p:txBody>
      </p:sp>
      <p:sp>
        <p:nvSpPr>
          <p:cNvPr id="4" name="Rechteck 5">
            <a:extLst>
              <a:ext uri="{FF2B5EF4-FFF2-40B4-BE49-F238E27FC236}">
                <a16:creationId xmlns:a16="http://schemas.microsoft.com/office/drawing/2014/main" id="{B16F3BA5-AE67-0575-F749-75E0FC1FBFA3}"/>
              </a:ext>
            </a:extLst>
          </p:cNvPr>
          <p:cNvSpPr/>
          <p:nvPr/>
        </p:nvSpPr>
        <p:spPr>
          <a:xfrm>
            <a:off x="3031381" y="3152358"/>
            <a:ext cx="66548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Trèves était la deuxième plus grande ville de garnison Française après Paris 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E87256E-7878-5CE0-EBBB-6360900EB2E7}"/>
              </a:ext>
            </a:extLst>
          </p:cNvPr>
          <p:cNvSpPr txBox="1"/>
          <p:nvPr/>
        </p:nvSpPr>
        <p:spPr>
          <a:xfrm>
            <a:off x="4582633" y="5890437"/>
            <a:ext cx="3296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Loulou création photos du net.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49BDB51-4A1B-58AA-E07A-C7B1F1B20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0061" y="5735894"/>
            <a:ext cx="1047750" cy="1047750"/>
          </a:xfrm>
          <a:prstGeom prst="rect">
            <a:avLst/>
          </a:prstGeom>
        </p:spPr>
      </p:pic>
      <p:pic>
        <p:nvPicPr>
          <p:cNvPr id="8" name="Epic Fantasy Music - The White Forest">
            <a:hlinkClick r:id="" action="ppaction://media"/>
            <a:extLst>
              <a:ext uri="{FF2B5EF4-FFF2-40B4-BE49-F238E27FC236}">
                <a16:creationId xmlns:a16="http://schemas.microsoft.com/office/drawing/2014/main" id="{235C5531-E0A3-96B0-5595-4C615E2288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736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7CBD809-2282-212B-48C2-CA16D92D3D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89" y="0"/>
            <a:ext cx="120580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094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AC59D31-F459-D142-E001-24755EAE36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75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74BCAA-2F3A-5587-1239-6331B1FD23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2589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137209F-D4AE-EDF1-AA53-130D076884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" y="0"/>
            <a:ext cx="121769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058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B649679-6EE6-B50E-A3E0-5AC196EEAC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036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71A33C6-9BF3-F223-0671-4A81D3C04B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" y="0"/>
            <a:ext cx="121431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782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AE16E1B-1367-C0AD-6FAA-E247318F8D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544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96C60EE-EFD6-03D0-E886-7E5B4C301A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43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207A2A7-D32A-0B2B-E1EC-0CC859AF5E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4" y="0"/>
            <a:ext cx="121470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02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50F9CE9-6EA0-6905-6F5B-75A3705D33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603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144803-15E9-5EE9-4640-321DCFEF5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3"/>
            <a:ext cx="12192000" cy="6849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135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20E088C-8F0D-2704-255D-C3A6F0534D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99" y="0"/>
            <a:ext cx="121172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519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BC2A69-C4F7-4451-7A50-ECCBD12A90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3" y="0"/>
            <a:ext cx="121023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135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CF8D078-0983-6FB7-6EF9-29525C2AA8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99" y="0"/>
            <a:ext cx="121172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98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EE458D9-EED8-598C-B692-54D0113BB8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987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3F8B355-751D-6BFE-3C73-76516FE761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085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039AD4-FD7F-1BC9-6F97-F2A08F6475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964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70F1575-C637-8C6B-D062-DA9A21BA47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3"/>
            <a:ext cx="12192000" cy="6849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6899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8B9979-98AF-57EF-188D-58BC1CA143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00"/>
            <a:ext cx="12192000" cy="683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679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416EDE2-3679-8A1A-C3C4-1A7308F96D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66"/>
            <a:ext cx="12192000" cy="684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824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F69A381-4372-363C-563D-5B618611B1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8" y="0"/>
            <a:ext cx="121236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927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EA468FD-C9C1-FADB-E1F5-DEC8955ADC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66"/>
            <a:ext cx="12192000" cy="684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616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BF8E42-747D-85EF-8B1F-7E114D0AA6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4" y="0"/>
            <a:ext cx="121470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427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EAFA8E3-013B-68DE-3588-BD714323C3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56" y="0"/>
            <a:ext cx="121320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461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742E6CC-041D-66CB-4F73-D2D29C0C3A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89" y="0"/>
            <a:ext cx="120580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510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4A6AC7-A607-C6E6-FC03-F761FC5CC0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608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E5ED476-717F-A643-6405-D0D88C7E0C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33"/>
            <a:ext cx="12192000" cy="682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653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4CCBC51-C35A-AB47-8519-C168B94216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3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C6A4EE7-9F4B-401F-2B6B-9B4550C201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5" y="0"/>
            <a:ext cx="121619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908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074F0D-6B27-4B90-4DFA-8184B4278A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33"/>
            <a:ext cx="12192000" cy="682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243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91939FD-C0AE-AD7C-1A34-F72D870CF7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104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1738303-42E5-75EE-930C-9D8A0FD393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166"/>
            <a:ext cx="12192000" cy="6815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183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172332A-54D9-B89C-817A-987AB59AD5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" y="0"/>
            <a:ext cx="121769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990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5B6AC62-CAFE-9CC3-E7F1-C66707390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71730" cy="341706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27F11D1-B1D3-E3F8-0B3E-8007612B8D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452" y="1"/>
            <a:ext cx="5163016" cy="3442010"/>
          </a:xfrm>
          <a:prstGeom prst="rect">
            <a:avLst/>
          </a:prstGeom>
        </p:spPr>
      </p:pic>
      <p:sp>
        <p:nvSpPr>
          <p:cNvPr id="10" name="Textfeld 6">
            <a:extLst>
              <a:ext uri="{FF2B5EF4-FFF2-40B4-BE49-F238E27FC236}">
                <a16:creationId xmlns:a16="http://schemas.microsoft.com/office/drawing/2014/main" id="{C95F0FA9-9663-2797-5C7D-E742A5D0F35B}"/>
              </a:ext>
            </a:extLst>
          </p:cNvPr>
          <p:cNvSpPr txBox="1"/>
          <p:nvPr/>
        </p:nvSpPr>
        <p:spPr>
          <a:xfrm>
            <a:off x="6991353" y="3067216"/>
            <a:ext cx="516301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Pétrisberg en 2022, anciennement 9 ème Régiment d’ Artillerie de Marines.</a:t>
            </a:r>
          </a:p>
        </p:txBody>
      </p:sp>
      <p:sp>
        <p:nvSpPr>
          <p:cNvPr id="11" name="Textfeld 6">
            <a:extLst>
              <a:ext uri="{FF2B5EF4-FFF2-40B4-BE49-F238E27FC236}">
                <a16:creationId xmlns:a16="http://schemas.microsoft.com/office/drawing/2014/main" id="{7E10C118-30F9-4550-DE78-D505EE691E72}"/>
              </a:ext>
            </a:extLst>
          </p:cNvPr>
          <p:cNvSpPr txBox="1"/>
          <p:nvPr/>
        </p:nvSpPr>
        <p:spPr>
          <a:xfrm>
            <a:off x="402677" y="3070767"/>
            <a:ext cx="443826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Petrisberg vers 1970,  9 ème Régiment d’ Artillerie de Marines.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6845DC8D-C8EA-FA78-2A73-FFE442D3F0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25" y="3419672"/>
            <a:ext cx="3103385" cy="3417061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FEBA4F9B-7289-71FC-E4B4-55EDF625CD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175" y="5273749"/>
            <a:ext cx="4369015" cy="901109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6F9F5C6B-B850-2A70-5F33-AC9C854C64B8}"/>
              </a:ext>
            </a:extLst>
          </p:cNvPr>
          <p:cNvSpPr txBox="1"/>
          <p:nvPr/>
        </p:nvSpPr>
        <p:spPr>
          <a:xfrm>
            <a:off x="8662896" y="5668562"/>
            <a:ext cx="3047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hlinkClick r:id="rId6"/>
              </a:rPr>
              <a:t>https://loulouspps.biz</a:t>
            </a:r>
            <a:endParaRPr lang="fr-FR" b="1" dirty="0"/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786BEA81-4DDE-54CA-0434-545FC69591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536" y="979966"/>
            <a:ext cx="1695463" cy="169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03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flythrough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</Words>
  <Application>Microsoft Office PowerPoint</Application>
  <PresentationFormat>Grand écran</PresentationFormat>
  <Paragraphs>7</Paragraphs>
  <Slides>35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40" baseType="lpstr">
      <vt:lpstr>Arial</vt:lpstr>
      <vt:lpstr>Calibri</vt:lpstr>
      <vt:lpstr>Calibri Light</vt:lpstr>
      <vt:lpstr>Impact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Loulou Kierzkowski</dc:creator>
  <cp:lastModifiedBy>Loulou Kierzkowski</cp:lastModifiedBy>
  <cp:revision>1</cp:revision>
  <dcterms:created xsi:type="dcterms:W3CDTF">2024-07-02T17:52:06Z</dcterms:created>
  <dcterms:modified xsi:type="dcterms:W3CDTF">2024-07-02T18:27:43Z</dcterms:modified>
</cp:coreProperties>
</file>