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6" r:id="rId3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bFiAtJGyii1+KNXzBwAPA==" hashData="J8tY4kddo1wMmBB8o5DMkSRRT31p2FxgpL/EhZJDnPsdGLigDL4BIt45fjia1IjEfT6gdphI2rYaNyTFWRik5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0" d="100"/>
          <a:sy n="90" d="100"/>
        </p:scale>
        <p:origin x="1332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3C6CDE-2F70-5356-7A10-D8048FDAAF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0AEC0E8-7590-25F4-BE47-A358277EEF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5FBC41-3D32-0165-22B2-513A8139D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5D0BB45-63BE-06BF-7ED2-CECBA32A0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3B8B22-4ADE-0752-D629-68107F086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228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163E44-3061-10C0-9A57-2D60C88B9E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9D07321-C2A5-8E58-D221-CD7D50B1ED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E9BC5B-9715-DD45-FF8D-12B15F34F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DE0196-619F-8930-266A-1FB6E3458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7D5BB0-D89C-835C-292B-617064DEB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749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02FDAF-3A26-B536-3C9A-9C2396A47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FBE43CF-6605-2F58-C811-E4F303A8D1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1F312C-64B0-5EA2-CE04-AEAF27298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741175-83E8-626D-F99D-1EF684A5D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C04064-80B3-8E0B-CC63-F8CF1EE58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673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09C932-9014-DC80-C229-5E11F5DED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5BCE42-6B2A-0241-A665-C1E4C3E28E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407D31-BB55-0B42-A8E8-33EF18B47C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3CF4416-5336-B718-BC7C-34BA72DD9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674BF7-C72A-1079-C1E4-6D439B51B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F123C0-D40C-08FD-8311-799D67C46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653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AE76DE-48D6-97A6-A9C0-927FB6E14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EE7600-050E-71D5-8BEA-2C3E194DA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A113072-4AB0-D881-BB44-7C36EB67BB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9568980-983E-06E3-96FE-ECE79A214C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9E4F576-D33A-7DA0-D2F9-E76F4326C9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F3826B2-9338-0A9C-2A5D-5440F18E1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40A9A50-B24C-2FBC-0E1E-F7A7C5B51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C10F179-0A3F-5B63-65D8-46E6F3A26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6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C53452-89F1-8526-96B9-6B6913613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964FEB1-2D57-8623-A34D-AD9202345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DC625B5-09F5-5009-2632-F33255B1C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7C2EFD3-ABA4-2CCF-5CE4-17D444BA7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345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D08EC37-4778-A38E-B370-E99F2BC14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AD2F6A5-43D9-9766-1C6A-2F526BD155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9DFF4DB-E20B-EEF9-2BD7-1D23044D4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535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5AC86C-8E2C-109E-AD06-83FA832D4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7E656C6-1067-D273-B990-C2EE85A90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C46526E-01D3-E7DC-29CA-4D90DC2F83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D440450-C07C-75DF-5861-5998FDA33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C2F2EBB-7E97-2917-C515-5112A3297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6272E16-7E8E-802A-11EE-0F94D6AF3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0319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4DB331-44AB-792C-6D47-6722FCE94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47D9EA-E90A-A040-6566-A53FD17E80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FABE994-BD4E-FAC3-90AC-288BD3286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FCF956D-ED8C-53F2-498E-13EAD54FB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D739D79-934E-4BCC-D1BC-B52534097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1A6834C-B91B-5684-7370-850F9D563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609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44C87F-87EB-1C75-D457-CFA4B8535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44BB34A-8B2A-5FBD-0DBE-A5D345CD29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493BE5-A4EB-C01D-0913-BB7E8E38A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0CB400-9F0F-048F-8ECD-5483405ED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F353C0-C7FB-2D97-ADF2-F71F71C95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255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FBB7FD9-4801-068E-D7EB-47062F587B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A4217B2-4F60-F7F4-BF1B-B3ADD7BBC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6C9544-99A2-58A7-E715-FBA95904C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E5BC86-EF56-1E49-5407-527F84E3F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0A2A18-AFEC-3920-CAC3-F58A0DA16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58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accent1">
                <a:lumMod val="89000"/>
              </a:schemeClr>
            </a:gs>
            <a:gs pos="23000">
              <a:schemeClr val="accent1">
                <a:lumMod val="89000"/>
              </a:schemeClr>
            </a:gs>
            <a:gs pos="94000">
              <a:srgbClr val="7030A0">
                <a:lumMod val="58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BA21AE1-0E57-2A85-A63E-F99245E20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29A6B1-A16E-F1FE-B919-A4F4E636C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070716-6E4A-2F59-9E8A-9D23EC51F7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79DB88-7B73-43D8-BD69-339CDC9E3F2F}" type="datetimeFigureOut">
              <a:rPr lang="fr-FR" smtClean="0"/>
              <a:t>14/11/2023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505D66-1249-82BA-2E76-9376419223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825DC3-F499-DB37-2418-217D386BC8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F08D2-7EDD-448E-A952-E44B617A7D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7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7" Type="http://schemas.openxmlformats.org/officeDocument/2006/relationships/image" Target="../media/image43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loulouspps.biz/" TargetMode="Externa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pppp.jpg">
            <a:extLst>
              <a:ext uri="{FF2B5EF4-FFF2-40B4-BE49-F238E27FC236}">
                <a16:creationId xmlns:a16="http://schemas.microsoft.com/office/drawing/2014/main" id="{73A43775-D01A-6683-0CFC-C30BCE4B17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1">
            <a:extLst>
              <a:ext uri="{FF2B5EF4-FFF2-40B4-BE49-F238E27FC236}">
                <a16:creationId xmlns:a16="http://schemas.microsoft.com/office/drawing/2014/main" id="{92E1921A-0497-FCDB-C350-26C4DA04F4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4075" y="542260"/>
            <a:ext cx="6286278" cy="138294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Trier Allemagne</a:t>
            </a:r>
          </a:p>
          <a:p>
            <a:pPr algn="ctr"/>
            <a:r>
              <a:rPr lang="fr-FR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photo avant après 36.</a:t>
            </a:r>
          </a:p>
        </p:txBody>
      </p:sp>
      <p:sp>
        <p:nvSpPr>
          <p:cNvPr id="4" name="Rechteck 5">
            <a:extLst>
              <a:ext uri="{FF2B5EF4-FFF2-40B4-BE49-F238E27FC236}">
                <a16:creationId xmlns:a16="http://schemas.microsoft.com/office/drawing/2014/main" id="{B16F3BA5-AE67-0575-F749-75E0FC1FBFA3}"/>
              </a:ext>
            </a:extLst>
          </p:cNvPr>
          <p:cNvSpPr/>
          <p:nvPr/>
        </p:nvSpPr>
        <p:spPr>
          <a:xfrm>
            <a:off x="3031381" y="3152358"/>
            <a:ext cx="66548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Trèves était la deuxième plus grande ville de garnison Française après Paris 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E87256E-7878-5CE0-EBBB-6360900EB2E7}"/>
              </a:ext>
            </a:extLst>
          </p:cNvPr>
          <p:cNvSpPr txBox="1"/>
          <p:nvPr/>
        </p:nvSpPr>
        <p:spPr>
          <a:xfrm>
            <a:off x="4582633" y="5890437"/>
            <a:ext cx="3296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i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Loulou création photos du net.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749BDB51-4A1B-58AA-E07A-C7B1F1B20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0061" y="5735894"/>
            <a:ext cx="1047750" cy="1047750"/>
          </a:xfrm>
          <a:prstGeom prst="rect">
            <a:avLst/>
          </a:prstGeom>
        </p:spPr>
      </p:pic>
      <p:pic>
        <p:nvPicPr>
          <p:cNvPr id="8" name="Epic Fantasy Music - The White Forest">
            <a:hlinkClick r:id="" action="ppaction://media"/>
            <a:extLst>
              <a:ext uri="{FF2B5EF4-FFF2-40B4-BE49-F238E27FC236}">
                <a16:creationId xmlns:a16="http://schemas.microsoft.com/office/drawing/2014/main" id="{235C5531-E0A3-96B0-5595-4C615E2288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36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2F6BCF0-FDF7-C2CD-2400-14388A3939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D6F27BA0-779E-76EA-9D51-CB8AE1D8F198}"/>
              </a:ext>
            </a:extLst>
          </p:cNvPr>
          <p:cNvCxnSpPr>
            <a:cxnSpLocks/>
          </p:cNvCxnSpPr>
          <p:nvPr/>
        </p:nvCxnSpPr>
        <p:spPr>
          <a:xfrm flipH="1">
            <a:off x="7123814" y="1148316"/>
            <a:ext cx="1552353" cy="358317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3946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BDA3DD-BD4A-21DC-5F50-7E6D8C1D2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177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B35A8A-420A-6018-15D7-E24D6E9FE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054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A93061-1804-2E0D-B741-BBB435871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96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6083F0-E137-BFCD-4321-259509799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71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EC0311-A5BC-FE32-BD88-EA86D183E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919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3826C6-5AC0-2B1E-3A94-C9B1ED6057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" y="0"/>
            <a:ext cx="12161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827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96CB6C-88CD-1101-0C8C-989C24512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166"/>
            <a:ext cx="12192000" cy="681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77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560A33-B65D-1808-A488-E3A09D2F7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" y="0"/>
            <a:ext cx="121769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858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E3F721-DBC0-E528-76AF-84C5126201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157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8A9A94-02B9-E963-7946-EC99226CFB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5" y="0"/>
            <a:ext cx="12161970" cy="6858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28E8FD2-9F06-74F2-3079-32B8BDA7CF79}"/>
              </a:ext>
            </a:extLst>
          </p:cNvPr>
          <p:cNvSpPr txBox="1"/>
          <p:nvPr/>
        </p:nvSpPr>
        <p:spPr>
          <a:xfrm>
            <a:off x="6384859" y="836049"/>
            <a:ext cx="48537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Actuellement logement pour les migrants.</a:t>
            </a:r>
          </a:p>
        </p:txBody>
      </p:sp>
    </p:spTree>
    <p:extLst>
      <p:ext uri="{BB962C8B-B14F-4D97-AF65-F5344CB8AC3E}">
        <p14:creationId xmlns:p14="http://schemas.microsoft.com/office/powerpoint/2010/main" val="3995623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58083D-13D4-6479-9F6E-58ED47401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7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504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E443C3-3788-A37B-E38E-01DEC4B98B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697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764F63-4A85-B783-EA22-B9E146046B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84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607A00-2C8D-2481-3B7D-FB768C45F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79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B70CD4-6CEC-C993-A63C-F5F840595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2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40A262-3787-D2CF-58C6-0FD6C5CAF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627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E482E6-2E33-0A96-BBFD-2248B7EC9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10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D82247-6F04-206F-BB90-542138F70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" y="0"/>
            <a:ext cx="12183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837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EF0EC2-0E17-AF89-C961-DAFF68F87E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"/>
            <a:ext cx="121920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866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88F56C-BEF5-B5CD-635B-A92EDB7BDB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416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8B8132-8869-67A5-8258-4A9AE59A1A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"/>
            <a:ext cx="121920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863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053C8C-3D1F-F266-1BA3-761007F7C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088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A6568C-AE8A-F61B-AAFD-39E65D385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553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DFE482-9587-6D11-7AEF-AC2F4434C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136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849FBD-930E-38A5-540A-6936A717E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33"/>
            <a:ext cx="12192000" cy="6849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03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117FAC-29D2-FAC2-5D41-F196A3BBB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867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712D9E-D9AF-F8B9-ABDB-CC7C30DAA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08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00931A-616A-D8BE-0AE3-76896A892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764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F591F7-0318-8328-F678-FB861557A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00"/>
            <a:ext cx="12192000" cy="683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481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B3BDC2-F3B1-6FA7-6989-B1CAC75A2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283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93E762-F649-7293-ABB0-792B901BF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912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D70175-FDFA-FF10-B8E6-043525421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6"/>
            <a:ext cx="12192000" cy="684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901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D7AE56-E203-EEE6-8664-F0B135169F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9" y="0"/>
            <a:ext cx="12147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602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251A7F-B7D8-D7D1-2ED4-9531741378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661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5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5B6AC62-CAFE-9CC3-E7F1-C66707390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71730" cy="3417062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27F11D1-B1D3-E3F8-0B3E-8007612B8D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6452" y="1"/>
            <a:ext cx="5163016" cy="3442010"/>
          </a:xfrm>
          <a:prstGeom prst="rect">
            <a:avLst/>
          </a:prstGeom>
        </p:spPr>
      </p:pic>
      <p:sp>
        <p:nvSpPr>
          <p:cNvPr id="10" name="Textfeld 6">
            <a:extLst>
              <a:ext uri="{FF2B5EF4-FFF2-40B4-BE49-F238E27FC236}">
                <a16:creationId xmlns:a16="http://schemas.microsoft.com/office/drawing/2014/main" id="{C95F0FA9-9663-2797-5C7D-E742A5D0F35B}"/>
              </a:ext>
            </a:extLst>
          </p:cNvPr>
          <p:cNvSpPr txBox="1"/>
          <p:nvPr/>
        </p:nvSpPr>
        <p:spPr>
          <a:xfrm>
            <a:off x="6991353" y="3067216"/>
            <a:ext cx="516301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Pétrisberg en 2022, anciennement 9 ème Régiment d’ Artillerie de Marines.</a:t>
            </a:r>
          </a:p>
        </p:txBody>
      </p:sp>
      <p:sp>
        <p:nvSpPr>
          <p:cNvPr id="11" name="Textfeld 6">
            <a:extLst>
              <a:ext uri="{FF2B5EF4-FFF2-40B4-BE49-F238E27FC236}">
                <a16:creationId xmlns:a16="http://schemas.microsoft.com/office/drawing/2014/main" id="{7E10C118-30F9-4550-DE78-D505EE691E72}"/>
              </a:ext>
            </a:extLst>
          </p:cNvPr>
          <p:cNvSpPr txBox="1"/>
          <p:nvPr/>
        </p:nvSpPr>
        <p:spPr>
          <a:xfrm>
            <a:off x="402677" y="3070767"/>
            <a:ext cx="4438266" cy="276999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200" b="1" i="1" dirty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+mn-lt"/>
                <a:cs typeface="+mn-cs"/>
              </a:rPr>
              <a:t>Le Petrisberg vers 1970,  9 ème Régiment d’ Artillerie de Marines.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6845DC8D-C8EA-FA78-2A73-FFE442D3F0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25" y="3419672"/>
            <a:ext cx="3103385" cy="341706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EBA4F9B-7289-71FC-E4B4-55EDF625CD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75" y="5273749"/>
            <a:ext cx="4369015" cy="901109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6F9F5C6B-B850-2A70-5F33-AC9C854C64B8}"/>
              </a:ext>
            </a:extLst>
          </p:cNvPr>
          <p:cNvSpPr txBox="1"/>
          <p:nvPr/>
        </p:nvSpPr>
        <p:spPr>
          <a:xfrm>
            <a:off x="8662896" y="5668562"/>
            <a:ext cx="30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>
                <a:hlinkClick r:id="rId6"/>
              </a:rPr>
              <a:t>https://loulouspps.biz</a:t>
            </a:r>
            <a:endParaRPr lang="fr-FR" b="1" dirty="0"/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786BEA81-4DDE-54CA-0434-545FC69591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536" y="979966"/>
            <a:ext cx="1695463" cy="1695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03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</Words>
  <Application>Microsoft Office PowerPoint</Application>
  <PresentationFormat>Grand écran</PresentationFormat>
  <Paragraphs>8</Paragraphs>
  <Slides>37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Loulou Kierzkowski</dc:creator>
  <cp:lastModifiedBy>Loulou Kierzkowski</cp:lastModifiedBy>
  <cp:revision>1</cp:revision>
  <dcterms:created xsi:type="dcterms:W3CDTF">2023-11-14T18:55:04Z</dcterms:created>
  <dcterms:modified xsi:type="dcterms:W3CDTF">2023-11-14T19:55:00Z</dcterms:modified>
</cp:coreProperties>
</file>