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97" r:id="rId19"/>
    <p:sldId id="273" r:id="rId20"/>
    <p:sldId id="298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99" r:id="rId30"/>
    <p:sldId id="282" r:id="rId31"/>
    <p:sldId id="283" r:id="rId32"/>
    <p:sldId id="29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hO64BJXxGxcU7M9As+fHQ==" hashData="X/SBxZnQnhDImBeyYVT7E8NKgJACDqQzlpkMJnZCwfIJqMlJ/ZOOpyVjHPwhtfucOk9DMd47yypwbPDhiM69v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E5A95-1E4B-631F-306C-1D677752C8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C21FCD4-E6DA-1F73-7EC5-B4C2541160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3C481B-6366-6EDE-9168-A5CD3E594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5AFEEE-FDD9-EF2B-4284-8CAE4C4E0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1C715C-4FDE-AFB9-131F-324F8E3B1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472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3D519-598A-7572-40F6-D5EFD1EC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520FC9-523A-C282-A86C-1322BBF16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39BF1F-ABFD-C4E1-DFF2-4ECFBED30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45655-1637-E88B-8283-9BFADE31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01F938-0147-BC1F-76FD-E086F0DD9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267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FBD34-53F4-AE94-861D-BB67F8F47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5AF7FA-5BBD-E13B-8207-243B16BCA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E6FAD6-3221-24B9-7BF6-F33E4BB80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360581-9731-45B3-2B7E-C269291F6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4ED123-2D1B-1F82-C26B-F0D867C6F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1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F0A817-3D7D-7DC0-E929-6D513ACCD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0D8077-09A5-480C-8401-99F681C6D5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69DDA4-63CE-361A-E9C1-01A719124D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8811A3-455F-9533-8C8F-5CB345329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A0BD96-A696-24D3-4AB6-66ECF8575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8613BB-B42F-A21F-5AE2-BC11894E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39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D304A-2D4C-1F42-3C5B-1F1C0A0C8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23809B-F545-342B-8E91-78D635A96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336A58B-2B92-3BF1-54F2-789DFCC147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4DD8BD8-8E65-10AD-9482-B2C49EF8C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AAC5618-8FE7-60B3-35FD-641D359FF8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F44701-4548-C002-6FF3-0C9527C6D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C62AB5B-54BE-4728-660A-CBE891CE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2E2E47D-A3E3-4D9D-6004-54FDB8599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475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A6E20-3661-BD4A-3095-93717156B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F8DA64-B6C8-6505-A58A-07016F4B4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1A137D7-E54C-984F-4D26-6130E563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3BECBD5-B073-9430-FB40-318CD9FCB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027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DFD05B0-D365-508D-03B7-9A764C04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53B021-9D8C-1FA8-76DF-777DCA8B1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11A2435-750E-15B8-E4DE-FA54FCC50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490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2DDBC-787E-5F92-6127-CA02C781A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EFA73B-E3F7-8F71-DD2B-12959934E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9CBF4A-AF12-DA61-F20E-B05DEF174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F2289C-954E-6B74-2124-963F279C3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1F2190-D649-24F1-9191-59B50B530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276862-BB75-964F-CADB-A902F90EB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72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BA3E2-5D00-85C9-8D78-8CBEAC72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8A3A82-2672-3FC0-AB6D-65FC665DA8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A597252-300F-DE29-E8BB-EB7A379C0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B33BA8-5DC4-1C4E-7B37-AAE4E92BA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2104D7-9026-14A5-D44B-1C415D5B3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204D72-3254-1FCB-3AC1-2458F489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2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609DE-2C12-9EC0-A1EA-9F14FC5F5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311642-43A0-24FE-9CE7-F2DF500CC8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BF7A61-9A30-D7AF-E2C6-3C5156E7A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3317CD-1344-B230-BB8E-EBA69448D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72BDE0-C9F7-3901-8967-287B9456B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124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CB6E93-2740-8DD5-4E0F-27BA1181A9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1BE146-6DF5-F6B5-FE06-87845B694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23DB35-E467-B3AC-FB0A-FB0940057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0F379F-8B46-B7EB-229D-1D0D515A5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C18752-45D3-4845-1FF5-55564A922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364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1">
                <a:lumMod val="50000"/>
              </a:schemeClr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FDEC89-8D3D-CC1F-16D0-62075A075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26B637-8855-DC9A-8606-F2DCB850C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3EE556-9EBB-12EB-B3E3-73BF1EDCC0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3EF0F-4F99-4BF2-82AA-17214CE30DB0}" type="datetimeFigureOut">
              <a:rPr lang="fr-FR" smtClean="0"/>
              <a:t>08/01/2026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EDE65F-EFCC-30FC-1E58-DDE5BD73F2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0DED5F-894D-D50A-2D7A-E35B765BC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79FFE-2F44-4FA4-A102-7DA13A2C3C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2827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8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47.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58E5A8-F257-80F3-3C34-1C14774E7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52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01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937BAF-9AFF-971E-CE61-CE9C78244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9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F3C4D4-1A15-B8D4-11E6-993C41491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62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F71704-6919-C1C8-08B8-41D2C6550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14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A5B09C-C838-E925-BC57-6B662399B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43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D870DA-F716-0572-5E59-FA9FB74AC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4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DC3619-D869-64BE-16BC-033395A5A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66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D5228F-5B89-E678-2A1A-B707A07AF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05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EC0F9A-FDBF-1CD4-9AE9-6CB6E9540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37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767945-1A43-5ACA-7EFE-C672D0998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38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C2D65E-1859-AF9F-44BC-3F96D9ED3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00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AC6C0F-5D2F-FA83-5192-625D8E2B9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83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472AA2-350A-A6F7-E2A0-0CF2225E8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111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76F152-1B4B-0392-5873-D9D85BB37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70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182099-6954-008F-311C-D978397A6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07"/>
            <a:ext cx="12192000" cy="679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66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F829DB-8C57-96C1-2BFE-B96E05261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3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5501B2-18E2-79E0-A8E1-9C4BA37F2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505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20B162-A090-280B-9717-F6938B3CB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565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B80956-530A-0436-20F6-50E94F581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26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8C001D-DFC3-9A70-E2A5-F133B3146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52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96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0FA817-D9A9-876A-1F64-CCB67CC4A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51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19AA2B-00D9-4FF2-C02D-6F032D057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0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200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EA39B7-4C56-012C-463B-F1CF0ABE9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5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1564C8-2BA5-D0D4-5D16-8ADAA7E4C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679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8268E2-A3A0-F802-7632-298F368DE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67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16E0A4-BB0F-85CD-35AB-69DC4D82C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24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40E335-470F-DC40-AC74-A8A5351A2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069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14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0661EE-C2EB-BD21-99A2-147F7C29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6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D6989A-71B5-891F-8675-1657777B7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7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8B96B2-87E8-66E2-D736-6ABC2DB51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7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2025,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2026-01-08T18:39:16Z</dcterms:created>
  <dcterms:modified xsi:type="dcterms:W3CDTF">2026-01-08T19:08:38Z</dcterms:modified>
</cp:coreProperties>
</file>