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2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6" r:id="rId3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hZt5f5QaOmKpI6cXxjW1Q==" hashData="8k4nBZSXD4lXJVSrg4WtCH4fREIG+Usu6xGtAeZoF4gFm/dDqi8cZZKt3JzFYUrd/cUraZrAu3aYs+IPtfjowA=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80" d="100"/>
          <a:sy n="80" d="100"/>
        </p:scale>
        <p:origin x="1734" y="8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3424A7-683D-858F-9842-0FC914A83B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8DD52D3-7078-4661-ECD6-5C1380673B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EC12AF1-8CF8-905A-CD9B-FF0F908AC2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23DF8-9FCC-4C7A-BCE0-D8C63CD9A43E}" type="datetimeFigureOut">
              <a:rPr lang="fr-FR" smtClean="0"/>
              <a:t>10/08/2023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5631300-9FFB-5F7E-784F-EF3576A16A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FBD41DC-4A10-AEB6-DA5E-BB24F9F5F8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52010-FD7B-4873-BAE2-301BC873AD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90919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882261-9E08-23FF-48CD-27E6DED2B9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FBBEC13-6F9F-5F6A-16A3-64D733409C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721CBB2-F6B2-679B-AA81-E46B20013B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23DF8-9FCC-4C7A-BCE0-D8C63CD9A43E}" type="datetimeFigureOut">
              <a:rPr lang="fr-FR" smtClean="0"/>
              <a:t>10/08/2023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084FCB9-56A4-07FB-9358-7B3C55E902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7F11A4D-8A0D-AB4F-FE61-6CF1E8F720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52010-FD7B-4873-BAE2-301BC873AD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19062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8E2F69-41B5-4C85-5527-A3EE6B3C11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A2C6122-D704-9C96-FA35-1EA56007A0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882EC34-4DC8-629E-6815-95F6EBF75D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23DF8-9FCC-4C7A-BCE0-D8C63CD9A43E}" type="datetimeFigureOut">
              <a:rPr lang="fr-FR" smtClean="0"/>
              <a:t>10/08/2023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3318F43-ACA3-52C6-5225-7203A04BE0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64CE044-083C-54C7-1182-8219507CF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52010-FD7B-4873-BAE2-301BC873AD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55615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EAEBD5-22E7-D55F-4AE3-DF296CE4A3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1828B96-0B5A-54F3-C5FE-22589581505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34A1D37-71F0-A205-6628-44637C1FC1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93B0211-0BB3-3B66-DA4E-630340D1F1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23DF8-9FCC-4C7A-BCE0-D8C63CD9A43E}" type="datetimeFigureOut">
              <a:rPr lang="fr-FR" smtClean="0"/>
              <a:t>10/08/2023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464EC98-475A-D41F-BD99-E5F11FF14C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9A8F46B-8918-F3D7-E2A5-ACB27EA5A6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52010-FD7B-4873-BAE2-301BC873AD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64262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D4855E-0B79-E5DE-1B00-F6DB74ABE3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E739644-E6DC-BF18-FD84-C90D7F5235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F22BCAE-72BE-0C5D-7C1E-16B0C40CA6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17F20A33-3A5D-CDA1-CDDA-773B7D3C7BE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8F53B14-476A-7C0B-8BCD-500B649CF82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98C2B51E-D96C-C20D-2909-0C1AA0CFDE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23DF8-9FCC-4C7A-BCE0-D8C63CD9A43E}" type="datetimeFigureOut">
              <a:rPr lang="fr-FR" smtClean="0"/>
              <a:t>10/08/2023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A6F24733-6C06-065E-717B-8746616DB8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FCD2B303-8ADD-131C-33E3-D67FBEBCD4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52010-FD7B-4873-BAE2-301BC873AD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70098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55E032-DC43-F03F-0183-2C8BBFF7BF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F63A32CC-9FCD-7DA4-3684-E72E458828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23DF8-9FCC-4C7A-BCE0-D8C63CD9A43E}" type="datetimeFigureOut">
              <a:rPr lang="fr-FR" smtClean="0"/>
              <a:t>10/08/2023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49D6FE20-A93A-DB9F-A0EC-A7C41007D0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997DEF6-DBE4-61EE-D5AC-91981EEB61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52010-FD7B-4873-BAE2-301BC873AD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6829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D70B152-F351-9C79-373E-3F3DDA269F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23DF8-9FCC-4C7A-BCE0-D8C63CD9A43E}" type="datetimeFigureOut">
              <a:rPr lang="fr-FR" smtClean="0"/>
              <a:t>10/08/2023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B0B583C-1036-1EB0-6347-B6BABEEECB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FCAB8AB-D431-3E61-2151-F2721C6B9B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52010-FD7B-4873-BAE2-301BC873AD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40246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ABD04B-B718-DCEE-05F3-476487D698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79B5A43-488E-9892-2553-E4A31E7D9E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691CEC4-7539-EEA7-FC8C-AA3E7CB3E1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6C3E613-5291-002C-FE67-860BE75E5A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23DF8-9FCC-4C7A-BCE0-D8C63CD9A43E}" type="datetimeFigureOut">
              <a:rPr lang="fr-FR" smtClean="0"/>
              <a:t>10/08/2023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E7AD03F-FAD7-C991-CC64-E73852B55F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9E36F7C-E7ED-EC9F-866D-FC74AD1272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52010-FD7B-4873-BAE2-301BC873AD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36754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CB0C83-AE40-D7A5-8BA8-85469D42F9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8F0CD730-903C-65CC-F010-CA913BB3A25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A3637D7-E14E-CDEB-2C67-58C8BF5D59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EDAA70D-0F79-8E6A-37C3-5174BE8A50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23DF8-9FCC-4C7A-BCE0-D8C63CD9A43E}" type="datetimeFigureOut">
              <a:rPr lang="fr-FR" smtClean="0"/>
              <a:t>10/08/2023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91887AA-1A44-760B-E867-9309EB3ACD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57E470B-29B5-CA5E-7DB7-D80A1B3880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52010-FD7B-4873-BAE2-301BC873AD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3185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11C370-0AA5-FA83-EC8C-1DE70540B9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9F6F3E7-EB31-3C8A-8FC3-9F5A9AAB1B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8D23993-DA63-6E28-E664-2BFFBBD6BC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23DF8-9FCC-4C7A-BCE0-D8C63CD9A43E}" type="datetimeFigureOut">
              <a:rPr lang="fr-FR" smtClean="0"/>
              <a:t>10/08/2023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7A9C2AC-93B0-72FB-2211-9714256FF5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41580F9-0FAA-7914-EB88-5E122118F2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52010-FD7B-4873-BAE2-301BC873AD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24971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B5572C89-F7EF-030A-1DCC-7B7079CB3EE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9839201-36D0-0B92-B76D-C77D055CD5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EBD9DC1-1618-C3B3-A6ED-A62E181BE2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23DF8-9FCC-4C7A-BCE0-D8C63CD9A43E}" type="datetimeFigureOut">
              <a:rPr lang="fr-FR" smtClean="0"/>
              <a:t>10/08/2023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313D1B2-A6E6-2220-4484-8591E73B14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7357B57-42DE-C2B4-F88A-EE841E34E8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52010-FD7B-4873-BAE2-301BC873AD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68631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3000">
              <a:schemeClr val="accent1">
                <a:lumMod val="50000"/>
              </a:schemeClr>
            </a:gs>
            <a:gs pos="100000">
              <a:srgbClr val="7030A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9718980-7A1A-B0BC-5B22-CBF81977F1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55C26F4-7B78-1713-2E87-BA061F6263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84074E9-235F-A5C2-BDFC-30AD73486F2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023DF8-9FCC-4C7A-BCE0-D8C63CD9A43E}" type="datetimeFigureOut">
              <a:rPr lang="fr-FR" smtClean="0"/>
              <a:t>10/08/2023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F028633-C455-714B-A9DE-D04A67A4C22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14F738C-5661-D181-B0DF-7351FA2CFD6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352010-FD7B-4873-BAE2-301BC873AD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33461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7" Type="http://schemas.openxmlformats.org/officeDocument/2006/relationships/image" Target="../media/image43.gif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loulouspps.biz/" TargetMode="External"/><Relationship Id="rId5" Type="http://schemas.openxmlformats.org/officeDocument/2006/relationships/image" Target="../media/image42.jpg"/><Relationship Id="rId4" Type="http://schemas.openxmlformats.org/officeDocument/2006/relationships/image" Target="../media/image4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pppp.jpg">
            <a:extLst>
              <a:ext uri="{FF2B5EF4-FFF2-40B4-BE49-F238E27FC236}">
                <a16:creationId xmlns:a16="http://schemas.microsoft.com/office/drawing/2014/main" id="{73A43775-D01A-6683-0CFC-C30BCE4B17E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WordArt 1">
            <a:extLst>
              <a:ext uri="{FF2B5EF4-FFF2-40B4-BE49-F238E27FC236}">
                <a16:creationId xmlns:a16="http://schemas.microsoft.com/office/drawing/2014/main" id="{92E1921A-0497-FCDB-C350-26C4DA04F4D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124075" y="542260"/>
            <a:ext cx="6286278" cy="138294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Front">
                <a:rot lat="20519958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fr-FR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Trier Allemagne</a:t>
            </a:r>
          </a:p>
          <a:p>
            <a:pPr algn="ctr"/>
            <a:r>
              <a:rPr lang="fr-FR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photo avant après 35.</a:t>
            </a:r>
          </a:p>
        </p:txBody>
      </p:sp>
      <p:sp>
        <p:nvSpPr>
          <p:cNvPr id="4" name="Rechteck 5">
            <a:extLst>
              <a:ext uri="{FF2B5EF4-FFF2-40B4-BE49-F238E27FC236}">
                <a16:creationId xmlns:a16="http://schemas.microsoft.com/office/drawing/2014/main" id="{B16F3BA5-AE67-0575-F749-75E0FC1FBFA3}"/>
              </a:ext>
            </a:extLst>
          </p:cNvPr>
          <p:cNvSpPr/>
          <p:nvPr/>
        </p:nvSpPr>
        <p:spPr>
          <a:xfrm>
            <a:off x="3031381" y="3152358"/>
            <a:ext cx="665487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600" b="1" dirty="0">
                <a:solidFill>
                  <a:schemeClr val="bg1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  <a:latin typeface="+mn-lt"/>
                <a:cs typeface="+mn-cs"/>
              </a:rPr>
              <a:t>Trèves était la deuxième plus grande ville de garnison Française après Paris 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E87256E-7878-5CE0-EBBB-6360900EB2E7}"/>
              </a:ext>
            </a:extLst>
          </p:cNvPr>
          <p:cNvSpPr txBox="1"/>
          <p:nvPr/>
        </p:nvSpPr>
        <p:spPr>
          <a:xfrm>
            <a:off x="4582633" y="5890437"/>
            <a:ext cx="32968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i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Loulou création photos du net.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749BDB51-4A1B-58AA-E07A-C7B1F1B205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0061" y="5735894"/>
            <a:ext cx="1047750" cy="1047750"/>
          </a:xfrm>
          <a:prstGeom prst="rect">
            <a:avLst/>
          </a:prstGeom>
        </p:spPr>
      </p:pic>
      <p:pic>
        <p:nvPicPr>
          <p:cNvPr id="8" name="Epic Fantasy Music - The White Forest">
            <a:hlinkClick r:id="" action="ppaction://media"/>
            <a:extLst>
              <a:ext uri="{FF2B5EF4-FFF2-40B4-BE49-F238E27FC236}">
                <a16:creationId xmlns:a16="http://schemas.microsoft.com/office/drawing/2014/main" id="{235C5531-E0A3-96B0-5595-4C615E2288E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2736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5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B4B64EE-4033-27F7-4BAF-873EB5FDD2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033"/>
            <a:ext cx="12192000" cy="6747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36108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70401A0-3569-EAAE-B8FB-D99E23DB6F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933"/>
            <a:ext cx="12192000" cy="6824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78716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4623D1E-4DC0-C3CE-8397-12DA50EE98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00"/>
            <a:ext cx="12192000" cy="683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15837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98F486E-F421-8598-1056-31F933D212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45" y="0"/>
            <a:ext cx="121685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16732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8F118A3-D0AD-B4BD-AF4A-083A772EA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56" y="0"/>
            <a:ext cx="121320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3357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19E6AFB-2E6C-50BD-5496-101CA64D8E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6226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A3FBA1B-1EFA-13D8-A114-E05F82EEE8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7733"/>
            <a:ext cx="12192000" cy="6722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51509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B96507A-9DE9-CFF0-844C-8AA1F84A64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216"/>
            <a:ext cx="12192000" cy="6769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4820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7078F1A-7EC0-808B-8C5A-CD9088770C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034"/>
            <a:ext cx="12192000" cy="6811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61515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95C3976-2F90-98A2-87ED-6F773365B5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8452"/>
            <a:ext cx="12192000" cy="6761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06023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FF0D694-20F0-33A9-AF85-E137D80D19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507"/>
            <a:ext cx="12192000" cy="6794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07075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6CF5003-1FFE-B0FF-74DA-AA65156595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333"/>
            <a:ext cx="12192000" cy="6773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4824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9023BB3-0B3A-AC6C-2C22-B50CADCB42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033"/>
            <a:ext cx="12192000" cy="6747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0297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F9F88B62-A1E9-0262-36AD-78BE10C3DB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033"/>
            <a:ext cx="12192000" cy="6747933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D9929B1-8B5D-D8A3-7DAA-F7F758D6B423}"/>
              </a:ext>
            </a:extLst>
          </p:cNvPr>
          <p:cNvSpPr txBox="1"/>
          <p:nvPr/>
        </p:nvSpPr>
        <p:spPr>
          <a:xfrm>
            <a:off x="7158785" y="505317"/>
            <a:ext cx="177042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>
                <a:solidFill>
                  <a:schemeClr val="bg1"/>
                </a:solidFill>
              </a:rPr>
              <a:t>(Magasin Français)</a:t>
            </a:r>
          </a:p>
        </p:txBody>
      </p:sp>
    </p:spTree>
    <p:extLst>
      <p:ext uri="{BB962C8B-B14F-4D97-AF65-F5344CB8AC3E}">
        <p14:creationId xmlns:p14="http://schemas.microsoft.com/office/powerpoint/2010/main" val="41489654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EE504BF-25AA-B23F-E5BF-130E0A7884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200"/>
            <a:ext cx="12192000" cy="670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91702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4232302-99D4-684F-EE72-DC992E3642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800"/>
            <a:ext cx="12192000" cy="675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78541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287D606-8FD5-93AD-E600-6DA88D7C06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033"/>
            <a:ext cx="12192000" cy="6747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0291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B0EE534-F888-E76F-7DBD-B613C4ADF5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7297"/>
            <a:ext cx="12192000" cy="6723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9923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5CE5732-E52B-9FDB-BFED-EE308277BA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397"/>
            <a:ext cx="12192000" cy="6727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02529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CDB42B1-30B6-FAAD-339A-07C5F6501D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33"/>
            <a:ext cx="12192000" cy="6849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1908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1F72C6B-2C8B-9A7C-7294-E9284515AA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743"/>
            <a:ext cx="12192000" cy="6786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8540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2635CE8-A13B-2FD5-A7E8-7CA227B055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94" y="0"/>
            <a:ext cx="1214701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75367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12700CF-2BE6-D7DF-FBB0-C653217AF0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033"/>
            <a:ext cx="12192000" cy="6747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58852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3BACDFC-F623-D90D-8A01-0D3C0FEA2C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326"/>
            <a:ext cx="12192000" cy="6837348"/>
          </a:xfrm>
          <a:prstGeom prst="rect">
            <a:avLst/>
          </a:prstGeom>
        </p:spPr>
      </p:pic>
      <p:cxnSp>
        <p:nvCxnSpPr>
          <p:cNvPr id="5" name="Connecteur droit avec flèche 4">
            <a:extLst>
              <a:ext uri="{FF2B5EF4-FFF2-40B4-BE49-F238E27FC236}">
                <a16:creationId xmlns:a16="http://schemas.microsoft.com/office/drawing/2014/main" id="{EEFA43C5-F5A7-B580-005E-282186610CFD}"/>
              </a:ext>
            </a:extLst>
          </p:cNvPr>
          <p:cNvCxnSpPr>
            <a:cxnSpLocks/>
          </p:cNvCxnSpPr>
          <p:nvPr/>
        </p:nvCxnSpPr>
        <p:spPr>
          <a:xfrm flipH="1">
            <a:off x="5293895" y="782053"/>
            <a:ext cx="2322094" cy="1816768"/>
          </a:xfrm>
          <a:prstGeom prst="straightConnector1">
            <a:avLst/>
          </a:prstGeom>
          <a:ln w="15875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619844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A1C110A-0F05-A05F-316C-265E59B427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033"/>
            <a:ext cx="12192000" cy="6747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89195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68DDDD9-E9DB-3CB9-2444-CBB0AF2315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25"/>
            <a:ext cx="12192000" cy="6744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87438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DBCD6CE-C0CC-0E92-0B39-2D6D33C465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743"/>
            <a:ext cx="12192000" cy="6786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1398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2D06A39-9D32-4651-F623-97D889C61C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200"/>
            <a:ext cx="12192000" cy="670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65315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595BDE4-81C6-1538-B3AC-082D4BB03F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37" y="0"/>
            <a:ext cx="121535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55490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3112E28-0EAE-6EDC-08E1-C5FFCC809F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743"/>
            <a:ext cx="12192000" cy="6786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2926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C4846E2-5D59-B8B0-CA96-EB0F5C2B98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6" y="0"/>
            <a:ext cx="121769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49033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2134045-19B5-2AAA-E9F9-F28ED3E81E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6566"/>
            <a:ext cx="12192000" cy="6764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845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39DDE5D-83E8-61D6-709A-E74C0D4EB1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89"/>
            <a:ext cx="12192000" cy="6845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71645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D2CFEFC-EB60-37A1-8BE5-BC936C1A98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33"/>
            <a:ext cx="12192000" cy="6849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41856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6EAFC07-0C2F-47C6-B539-EF0C349595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933"/>
            <a:ext cx="12192000" cy="6824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80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E5B6AC62-CAFE-9CC3-E7F1-C667073900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071730" cy="3417062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227F11D1-B1D3-E3F8-0B3E-8007612B8D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6452" y="1"/>
            <a:ext cx="5163016" cy="3442010"/>
          </a:xfrm>
          <a:prstGeom prst="rect">
            <a:avLst/>
          </a:prstGeom>
        </p:spPr>
      </p:pic>
      <p:sp>
        <p:nvSpPr>
          <p:cNvPr id="10" name="Textfeld 6">
            <a:extLst>
              <a:ext uri="{FF2B5EF4-FFF2-40B4-BE49-F238E27FC236}">
                <a16:creationId xmlns:a16="http://schemas.microsoft.com/office/drawing/2014/main" id="{C95F0FA9-9663-2797-5C7D-E742A5D0F35B}"/>
              </a:ext>
            </a:extLst>
          </p:cNvPr>
          <p:cNvSpPr txBox="1"/>
          <p:nvPr/>
        </p:nvSpPr>
        <p:spPr>
          <a:xfrm>
            <a:off x="6991353" y="3067216"/>
            <a:ext cx="5163016" cy="276999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none">
            <a:spAutoFit/>
          </a:bodyPr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200" b="1" i="1" dirty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+mn-lt"/>
                <a:cs typeface="+mn-cs"/>
              </a:rPr>
              <a:t>Le Pétrisberg en 2022, anciennement 9 ème Régiment d’ Artillerie de Marines.</a:t>
            </a:r>
          </a:p>
        </p:txBody>
      </p:sp>
      <p:sp>
        <p:nvSpPr>
          <p:cNvPr id="11" name="Textfeld 6">
            <a:extLst>
              <a:ext uri="{FF2B5EF4-FFF2-40B4-BE49-F238E27FC236}">
                <a16:creationId xmlns:a16="http://schemas.microsoft.com/office/drawing/2014/main" id="{7E10C118-30F9-4550-DE78-D505EE691E72}"/>
              </a:ext>
            </a:extLst>
          </p:cNvPr>
          <p:cNvSpPr txBox="1"/>
          <p:nvPr/>
        </p:nvSpPr>
        <p:spPr>
          <a:xfrm>
            <a:off x="402677" y="3070767"/>
            <a:ext cx="4438266" cy="276999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none">
            <a:spAutoFit/>
          </a:bodyPr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200" b="1" i="1" dirty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+mn-lt"/>
                <a:cs typeface="+mn-cs"/>
              </a:rPr>
              <a:t>Le Petrisberg vers 1970,  9 ème Régiment d’ Artillerie de Marines.</a:t>
            </a:r>
          </a:p>
        </p:txBody>
      </p:sp>
      <p:pic>
        <p:nvPicPr>
          <p:cNvPr id="15" name="Image 14">
            <a:extLst>
              <a:ext uri="{FF2B5EF4-FFF2-40B4-BE49-F238E27FC236}">
                <a16:creationId xmlns:a16="http://schemas.microsoft.com/office/drawing/2014/main" id="{6845DC8D-C8EA-FA78-2A73-FFE442D3F07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25" y="3419672"/>
            <a:ext cx="3103385" cy="3417061"/>
          </a:xfrm>
          <a:prstGeom prst="rect">
            <a:avLst/>
          </a:prstGeom>
        </p:spPr>
      </p:pic>
      <p:pic>
        <p:nvPicPr>
          <p:cNvPr id="17" name="Image 16">
            <a:extLst>
              <a:ext uri="{FF2B5EF4-FFF2-40B4-BE49-F238E27FC236}">
                <a16:creationId xmlns:a16="http://schemas.microsoft.com/office/drawing/2014/main" id="{FEBA4F9B-7289-71FC-E4B4-55EDF625CDA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5175" y="5273749"/>
            <a:ext cx="4369015" cy="901109"/>
          </a:xfrm>
          <a:prstGeom prst="rect">
            <a:avLst/>
          </a:prstGeom>
        </p:spPr>
      </p:pic>
      <p:sp>
        <p:nvSpPr>
          <p:cNvPr id="19" name="ZoneTexte 18">
            <a:extLst>
              <a:ext uri="{FF2B5EF4-FFF2-40B4-BE49-F238E27FC236}">
                <a16:creationId xmlns:a16="http://schemas.microsoft.com/office/drawing/2014/main" id="{6F9F5C6B-B850-2A70-5F33-AC9C854C64B8}"/>
              </a:ext>
            </a:extLst>
          </p:cNvPr>
          <p:cNvSpPr txBox="1"/>
          <p:nvPr/>
        </p:nvSpPr>
        <p:spPr>
          <a:xfrm>
            <a:off x="8662896" y="5668562"/>
            <a:ext cx="30471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b="1" dirty="0">
                <a:hlinkClick r:id="rId6"/>
              </a:rPr>
              <a:t>https://loulouspps.biz</a:t>
            </a:r>
            <a:endParaRPr lang="fr-FR" b="1" dirty="0"/>
          </a:p>
        </p:txBody>
      </p:sp>
      <p:pic>
        <p:nvPicPr>
          <p:cNvPr id="21" name="Image 20">
            <a:extLst>
              <a:ext uri="{FF2B5EF4-FFF2-40B4-BE49-F238E27FC236}">
                <a16:creationId xmlns:a16="http://schemas.microsoft.com/office/drawing/2014/main" id="{786BEA81-4DDE-54CA-0434-545FC695916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2536" y="979966"/>
            <a:ext cx="1695463" cy="1695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03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flythrough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64</Words>
  <Application>Microsoft Office PowerPoint</Application>
  <PresentationFormat>Grand écran</PresentationFormat>
  <Paragraphs>8</Paragraphs>
  <Slides>37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37</vt:i4>
      </vt:variant>
    </vt:vector>
  </HeadingPairs>
  <TitlesOfParts>
    <vt:vector size="42" baseType="lpstr">
      <vt:lpstr>Arial</vt:lpstr>
      <vt:lpstr>Calibri</vt:lpstr>
      <vt:lpstr>Calibri Light</vt:lpstr>
      <vt:lpstr>Impact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Loulou Kierzkowski</dc:creator>
  <cp:lastModifiedBy>Loulou Kierzkowski</cp:lastModifiedBy>
  <cp:revision>1</cp:revision>
  <dcterms:created xsi:type="dcterms:W3CDTF">2023-08-10T17:45:27Z</dcterms:created>
  <dcterms:modified xsi:type="dcterms:W3CDTF">2023-08-10T18:36:23Z</dcterms:modified>
</cp:coreProperties>
</file>