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6" r:id="rId3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t8dEVTC2QGZGJewHFr1qw==" hashData="05K1iVHGLpA7HxCmgqYQ9DVpp6L40ltg3K3gV7QaXL3CdPZ0ZcbKHGlZVxZGQhbK9gwlfKGy+GVMvacNQrhBD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457B"/>
    <a:srgbClr val="192C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1734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0F787A-CF5B-A514-6E3E-DADC4DACEE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F345D44-1587-AAFB-F4A3-F5206A08C4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123076-CCD0-B532-EF79-FB802BC92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F182-EEA0-4456-A00F-661B49839A96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7553DC-F4F1-5D35-2FFA-64A486242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82A383-5F87-4F03-B860-D954FDF8F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A8FF4-517E-474D-B36B-2ED5EE0E37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715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8DEDD5-8A71-E542-38A5-29F9CE7E9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337F171-ABD5-DB1B-C19D-8F22C0A3C4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593D01-9DE8-E4BF-BFBD-0BBDC2DE0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F182-EEA0-4456-A00F-661B49839A96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2FFE9A-5F5C-5CE0-D939-F2234B05A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86A91F-626D-D173-664E-3BA41A88F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A8FF4-517E-474D-B36B-2ED5EE0E37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3849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53ED6D-B9CE-1F73-D331-5544796B1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8A0018-8540-9A3D-2FA3-77C9C3D170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DC2ABC-2833-2616-90EF-E87C7F678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F182-EEA0-4456-A00F-661B49839A96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199BC5-FFCF-51E4-F6DC-1502C937C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70B653-68AD-9C43-1D06-80456077F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A8FF4-517E-474D-B36B-2ED5EE0E37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9169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529D80-6AB5-E3F6-4AD4-F4258A847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D8667F9-3FD5-82F1-CF9E-2185212757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F68DA11-081C-F98A-673C-A65A5A9B0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BFEEC2E-69AB-C976-AAC5-D374EC277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F182-EEA0-4456-A00F-661B49839A96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8AE5723-73D0-6705-7B84-9457D4015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34F120E-E828-8516-E78B-CC1976185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A8FF4-517E-474D-B36B-2ED5EE0E37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8034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C2FB90-7EDE-959B-939B-79AAFA4075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584F62D-3679-0463-9952-E2299D3F8B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B6E1D74-999C-72BE-1F31-0632FCE1AE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136FF87-ED82-5419-5924-017DF6A4B4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655927F-AA0E-9772-7ABC-547425CED3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18F055F-0F19-4912-F2F8-9A8E40F82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F182-EEA0-4456-A00F-661B49839A96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4CF985B-51CA-28E8-9BCC-4B1531A19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CC5CB7B-3BBB-55F0-9E91-78F4AF0EC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A8FF4-517E-474D-B36B-2ED5EE0E37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753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0C6D2B-5CE4-6164-3F54-4D9F5221D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6A401D-2ACD-4A6D-1E90-D309094E7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F182-EEA0-4456-A00F-661B49839A96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3E72740-5150-E4BA-6FF6-7A1513E69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C98E7EC-DC34-3805-C73C-295EBC1B1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A8FF4-517E-474D-B36B-2ED5EE0E37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5030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9B3154-9048-E600-82B0-A25FDE415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F182-EEA0-4456-A00F-661B49839A96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B202A7A-8469-CC52-4D7E-9CA57B6DC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2CDADCC-2B24-82A8-B2A2-2E581764E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A8FF4-517E-474D-B36B-2ED5EE0E37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0679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AC19DC-6F67-DC27-1C03-846FA7059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D413EB-5893-EE63-38CA-2EFBE2C53B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1E366B-84F8-F04F-427A-BB2E551915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7E017AD-647C-67A3-4A83-F46AF8A46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F182-EEA0-4456-A00F-661B49839A96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C10E806-7983-247C-26B2-739A96E98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DDD112F-56D8-2F4C-5519-A9131BD36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A8FF4-517E-474D-B36B-2ED5EE0E37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914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2659DC-2437-507B-E52C-6D3432AC6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9F8CBC0-8C12-166C-F7C5-77309C2B77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5299145-E07E-5371-2747-DB66436884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996080-BAF1-6E43-E07C-CA0429CA3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F182-EEA0-4456-A00F-661B49839A96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579B6D3-E2AC-3A48-5BB1-D701B17CD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01A6392-1212-686B-5FE1-1B159FCB8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A8FF4-517E-474D-B36B-2ED5EE0E37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639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06E2C6-8B2D-9771-8128-04D5D88AD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165D00B-1FBC-5CAF-18A5-6F4DB75876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DDD8A65-189D-085D-B4A6-9A3FB23BC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F182-EEA0-4456-A00F-661B49839A96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8A8A77-C392-D192-F88E-7CB974F38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41E1B5-7CD4-1EF2-EF0E-F04C1F925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A8FF4-517E-474D-B36B-2ED5EE0E37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2646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C0444D4-3EE1-0336-FE2C-F5283C71B2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067834-00F7-595C-F6DD-B9CCD7E95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B2DC37-2250-3210-F250-01F080C5D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F182-EEA0-4456-A00F-661B49839A96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FCBE0E-B773-E44E-E306-1F90182DF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7EAE5C-AE94-70B1-1FD3-31847DAA5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A8FF4-517E-474D-B36B-2ED5EE0E37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574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rgbClr val="27457B"/>
            </a:gs>
            <a:gs pos="100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5DFE7A5-DFEF-ACB8-9389-8F575E4D9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D13D59E-504B-F335-8772-7FD20A86E5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DE8B0D-78FE-9600-D5FF-DFCC8DCE30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2F182-EEA0-4456-A00F-661B49839A96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544CB2-F9A9-2E03-B158-35AA549543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6EB68D-C608-0C1C-E2F5-37F454D2EB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A8FF4-517E-474D-B36B-2ED5EE0E37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547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7" Type="http://schemas.openxmlformats.org/officeDocument/2006/relationships/image" Target="../media/image41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41.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799753-F347-5238-F821-7911B2CDC8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651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5A160F-76C9-685E-B123-411108DD0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509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FBAFF2-C809-6AB0-8742-369640EBF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447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99B53A-F49E-908A-74FB-6C4ED13258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060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15C667-61DB-DD14-7014-B46ED68724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" y="0"/>
            <a:ext cx="12183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617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8E0FF9-5A8D-2C39-54A2-4E8C72FC49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220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83F631-CAE7-E6E3-35E7-A65225A057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2" y="0"/>
            <a:ext cx="121385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714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171D29-2908-832F-3AC8-D8DA70482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613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0E491A-FFBB-D7DF-DE01-E58F555744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468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35EC6A-FA97-BA7B-8752-5793E1AF3C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DDA2D1-85EB-6D09-F086-76A4033CEBB1}"/>
              </a:ext>
            </a:extLst>
          </p:cNvPr>
          <p:cNvSpPr txBox="1"/>
          <p:nvPr/>
        </p:nvSpPr>
        <p:spPr>
          <a:xfrm>
            <a:off x="2851481" y="806116"/>
            <a:ext cx="6921510" cy="369332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La gare à été détruite pendant les bombardements de novembre 1945.</a:t>
            </a:r>
          </a:p>
        </p:txBody>
      </p:sp>
    </p:spTree>
    <p:extLst>
      <p:ext uri="{BB962C8B-B14F-4D97-AF65-F5344CB8AC3E}">
        <p14:creationId xmlns:p14="http://schemas.microsoft.com/office/powerpoint/2010/main" val="2339193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647E11-432C-DBEC-F9A0-7D854E82A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5C9528-88A7-49D1-03F0-11FE618FE080}"/>
              </a:ext>
            </a:extLst>
          </p:cNvPr>
          <p:cNvSpPr txBox="1"/>
          <p:nvPr/>
        </p:nvSpPr>
        <p:spPr>
          <a:xfrm>
            <a:off x="2863513" y="806116"/>
            <a:ext cx="6921510" cy="369332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La gare à été détruite pendant les bombardements de novembre 1945.</a:t>
            </a:r>
          </a:p>
        </p:txBody>
      </p:sp>
    </p:spTree>
    <p:extLst>
      <p:ext uri="{BB962C8B-B14F-4D97-AF65-F5344CB8AC3E}">
        <p14:creationId xmlns:p14="http://schemas.microsoft.com/office/powerpoint/2010/main" val="380696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3E267F-07EB-D10E-8665-6082117EA1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0" y="0"/>
            <a:ext cx="12130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482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9603B2-4F97-461C-F838-1A42D9DE42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188"/>
            <a:ext cx="12192000" cy="683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002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ABDB42-9457-3AF2-4418-F1665C07C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969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04C493-E01F-6E19-8C41-556346E64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515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1B0648-61ED-BA4E-D86B-C26814CCA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062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9D4414-7206-F100-01D5-3679AF3096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124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730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514A4B-BDD3-49C8-0F37-3F2F0701B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9"/>
            <a:ext cx="12192000" cy="68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099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B2DA3D-BE01-85CA-F439-F875A4A97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180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7FD867-1E83-622E-7B4F-AE41B12669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898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F1AA5F-1A11-F472-3923-FDEA7B9B4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376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CCB605-69FF-B57F-EC6C-E6320FA08D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693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D40B80-7FC8-5565-0234-6C773BEB2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79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980309-09EE-C6D1-083D-8E75530D91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259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52C075-40BF-1C6D-545F-4278939319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6" y="0"/>
            <a:ext cx="121562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394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A66F39-22D5-EA37-4449-43905F16F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673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D92BC0-4E9D-704F-1A9C-4E77024F7D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708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A2DB5D-7D84-A9DF-B49E-F59EFFE839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496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A78986-0D15-F6F8-BFCC-F78A7F1F12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2" y="0"/>
            <a:ext cx="121385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947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B41C80-80EB-684A-3073-319C861A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2" y="0"/>
            <a:ext cx="121385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935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5BB908-5C15-F01D-23DC-2D691C36D2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6" y="0"/>
            <a:ext cx="121087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22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3E751F-BA23-2C8C-C48B-806F22467F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130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06868D-4E59-491F-BB3B-8BFCC93C77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66" y="0"/>
            <a:ext cx="11159067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1D23AB-08C6-0CD0-DB4B-0CA64DE5BE8C}"/>
              </a:ext>
            </a:extLst>
          </p:cNvPr>
          <p:cNvSpPr txBox="1"/>
          <p:nvPr/>
        </p:nvSpPr>
        <p:spPr>
          <a:xfrm>
            <a:off x="4860759" y="60155"/>
            <a:ext cx="11881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Loulou. </a:t>
            </a:r>
          </a:p>
        </p:txBody>
      </p:sp>
    </p:spTree>
    <p:extLst>
      <p:ext uri="{BB962C8B-B14F-4D97-AF65-F5344CB8AC3E}">
        <p14:creationId xmlns:p14="http://schemas.microsoft.com/office/powerpoint/2010/main" val="2415942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2022,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</Words>
  <Application>Microsoft Office PowerPoint</Application>
  <PresentationFormat>Grand écran</PresentationFormat>
  <Paragraphs>10</Paragraphs>
  <Slides>35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Loulou Kierzkowski</dc:creator>
  <cp:lastModifiedBy>Loulou Kierzkowski</cp:lastModifiedBy>
  <cp:revision>1</cp:revision>
  <dcterms:created xsi:type="dcterms:W3CDTF">2024-12-04T20:13:15Z</dcterms:created>
  <dcterms:modified xsi:type="dcterms:W3CDTF">2024-12-04T20:43:58Z</dcterms:modified>
</cp:coreProperties>
</file>